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20"/>
  </p:notesMasterIdLst>
  <p:handoutMasterIdLst>
    <p:handoutMasterId r:id="rId21"/>
  </p:handoutMasterIdLst>
  <p:sldIdLst>
    <p:sldId id="539" r:id="rId6"/>
    <p:sldId id="550" r:id="rId7"/>
    <p:sldId id="515" r:id="rId8"/>
    <p:sldId id="493" r:id="rId9"/>
    <p:sldId id="554" r:id="rId10"/>
    <p:sldId id="555" r:id="rId11"/>
    <p:sldId id="452" r:id="rId12"/>
    <p:sldId id="509" r:id="rId13"/>
    <p:sldId id="442" r:id="rId14"/>
    <p:sldId id="430" r:id="rId15"/>
    <p:sldId id="548" r:id="rId16"/>
    <p:sldId id="556" r:id="rId17"/>
    <p:sldId id="557" r:id="rId18"/>
    <p:sldId id="558" r:id="rId19"/>
  </p:sldIdLst>
  <p:sldSz cx="12192000" cy="6858000"/>
  <p:notesSz cx="6805613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5B73D"/>
    <a:srgbClr val="338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EFCC2-1D5C-4897-B590-72E2A7954F53}" v="156" dt="2022-05-10T15:17:33.78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1" autoAdjust="0"/>
    <p:restoredTop sz="92433" autoAdjust="0"/>
  </p:normalViewPr>
  <p:slideViewPr>
    <p:cSldViewPr snapToGrid="0">
      <p:cViewPr varScale="1">
        <p:scale>
          <a:sx n="106" d="100"/>
          <a:sy n="106" d="100"/>
        </p:scale>
        <p:origin x="3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C - Wilson Mok" userId="599bfe9f-5d60-4852-a9fd-09140585c0e5" providerId="ADAL" clId="{C28EFCC2-1D5C-4897-B590-72E2A7954F53}"/>
    <pc:docChg chg="undo custSel addSld modSld">
      <pc:chgData name="KCC - Wilson Mok" userId="599bfe9f-5d60-4852-a9fd-09140585c0e5" providerId="ADAL" clId="{C28EFCC2-1D5C-4897-B590-72E2A7954F53}" dt="2022-05-10T15:17:33.782" v="479" actId="6549"/>
      <pc:docMkLst>
        <pc:docMk/>
      </pc:docMkLst>
      <pc:sldChg chg="modNotesTx">
        <pc:chgData name="KCC - Wilson Mok" userId="599bfe9f-5d60-4852-a9fd-09140585c0e5" providerId="ADAL" clId="{C28EFCC2-1D5C-4897-B590-72E2A7954F53}" dt="2022-05-10T13:55:00.847" v="242"/>
        <pc:sldMkLst>
          <pc:docMk/>
          <pc:sldMk cId="1474807810" sldId="318"/>
        </pc:sldMkLst>
      </pc:sldChg>
      <pc:sldChg chg="modNotesTx">
        <pc:chgData name="KCC - Wilson Mok" userId="599bfe9f-5d60-4852-a9fd-09140585c0e5" providerId="ADAL" clId="{C28EFCC2-1D5C-4897-B590-72E2A7954F53}" dt="2022-05-10T13:56:17.386" v="247"/>
        <pc:sldMkLst>
          <pc:docMk/>
          <pc:sldMk cId="2769842912" sldId="407"/>
        </pc:sldMkLst>
      </pc:sldChg>
      <pc:sldChg chg="modNotesTx">
        <pc:chgData name="KCC - Wilson Mok" userId="599bfe9f-5d60-4852-a9fd-09140585c0e5" providerId="ADAL" clId="{C28EFCC2-1D5C-4897-B590-72E2A7954F53}" dt="2022-05-10T13:55:31.530" v="243"/>
        <pc:sldMkLst>
          <pc:docMk/>
          <pc:sldMk cId="638706475" sldId="428"/>
        </pc:sldMkLst>
      </pc:sldChg>
      <pc:sldChg chg="modNotesTx">
        <pc:chgData name="KCC - Wilson Mok" userId="599bfe9f-5d60-4852-a9fd-09140585c0e5" providerId="ADAL" clId="{C28EFCC2-1D5C-4897-B590-72E2A7954F53}" dt="2022-05-10T13:55:56.077" v="246"/>
        <pc:sldMkLst>
          <pc:docMk/>
          <pc:sldMk cId="424310743" sldId="455"/>
        </pc:sldMkLst>
      </pc:sldChg>
      <pc:sldChg chg="modNotesTx">
        <pc:chgData name="KCC - Wilson Mok" userId="599bfe9f-5d60-4852-a9fd-09140585c0e5" providerId="ADAL" clId="{C28EFCC2-1D5C-4897-B590-72E2A7954F53}" dt="2022-05-10T13:56:30.012" v="248"/>
        <pc:sldMkLst>
          <pc:docMk/>
          <pc:sldMk cId="2912268159" sldId="456"/>
        </pc:sldMkLst>
      </pc:sldChg>
      <pc:sldChg chg="modNotesTx">
        <pc:chgData name="KCC - Wilson Mok" userId="599bfe9f-5d60-4852-a9fd-09140585c0e5" providerId="ADAL" clId="{C28EFCC2-1D5C-4897-B590-72E2A7954F53}" dt="2022-05-10T14:06:47.523" v="260"/>
        <pc:sldMkLst>
          <pc:docMk/>
          <pc:sldMk cId="335142418" sldId="491"/>
        </pc:sldMkLst>
      </pc:sldChg>
      <pc:sldChg chg="modSp mod">
        <pc:chgData name="KCC - Wilson Mok" userId="599bfe9f-5d60-4852-a9fd-09140585c0e5" providerId="ADAL" clId="{C28EFCC2-1D5C-4897-B590-72E2A7954F53}" dt="2022-05-10T14:30:17.454" v="303" actId="113"/>
        <pc:sldMkLst>
          <pc:docMk/>
          <pc:sldMk cId="1808281114" sldId="494"/>
        </pc:sldMkLst>
        <pc:spChg chg="mod">
          <ac:chgData name="KCC - Wilson Mok" userId="599bfe9f-5d60-4852-a9fd-09140585c0e5" providerId="ADAL" clId="{C28EFCC2-1D5C-4897-B590-72E2A7954F53}" dt="2022-05-10T14:30:17.454" v="303" actId="113"/>
          <ac:spMkLst>
            <pc:docMk/>
            <pc:sldMk cId="1808281114" sldId="494"/>
            <ac:spMk id="8" creationId="{00000000-0000-0000-0000-000000000000}"/>
          </ac:spMkLst>
        </pc:spChg>
        <pc:spChg chg="mod">
          <ac:chgData name="KCC - Wilson Mok" userId="599bfe9f-5d60-4852-a9fd-09140585c0e5" providerId="ADAL" clId="{C28EFCC2-1D5C-4897-B590-72E2A7954F53}" dt="2022-05-10T14:19:33.349" v="287"/>
          <ac:spMkLst>
            <pc:docMk/>
            <pc:sldMk cId="1808281114" sldId="494"/>
            <ac:spMk id="11" creationId="{00000000-0000-0000-0000-000000000000}"/>
          </ac:spMkLst>
        </pc:spChg>
      </pc:sldChg>
      <pc:sldChg chg="modSp mod">
        <pc:chgData name="KCC - Wilson Mok" userId="599bfe9f-5d60-4852-a9fd-09140585c0e5" providerId="ADAL" clId="{C28EFCC2-1D5C-4897-B590-72E2A7954F53}" dt="2022-05-10T14:20:42.410" v="299" actId="20577"/>
        <pc:sldMkLst>
          <pc:docMk/>
          <pc:sldMk cId="460490730" sldId="495"/>
        </pc:sldMkLst>
        <pc:spChg chg="mod">
          <ac:chgData name="KCC - Wilson Mok" userId="599bfe9f-5d60-4852-a9fd-09140585c0e5" providerId="ADAL" clId="{C28EFCC2-1D5C-4897-B590-72E2A7954F53}" dt="2022-05-10T14:20:42.410" v="299" actId="20577"/>
          <ac:spMkLst>
            <pc:docMk/>
            <pc:sldMk cId="460490730" sldId="495"/>
            <ac:spMk id="3" creationId="{00000000-0000-0000-0000-000000000000}"/>
          </ac:spMkLst>
        </pc:spChg>
      </pc:sldChg>
      <pc:sldChg chg="modSp mod">
        <pc:chgData name="KCC - Wilson Mok" userId="599bfe9f-5d60-4852-a9fd-09140585c0e5" providerId="ADAL" clId="{C28EFCC2-1D5C-4897-B590-72E2A7954F53}" dt="2022-05-10T14:20:54.769" v="301" actId="1076"/>
        <pc:sldMkLst>
          <pc:docMk/>
          <pc:sldMk cId="3264667412" sldId="496"/>
        </pc:sldMkLst>
        <pc:spChg chg="mod">
          <ac:chgData name="KCC - Wilson Mok" userId="599bfe9f-5d60-4852-a9fd-09140585c0e5" providerId="ADAL" clId="{C28EFCC2-1D5C-4897-B590-72E2A7954F53}" dt="2022-05-10T14:20:54.769" v="301" actId="1076"/>
          <ac:spMkLst>
            <pc:docMk/>
            <pc:sldMk cId="3264667412" sldId="496"/>
            <ac:spMk id="7" creationId="{00000000-0000-0000-0000-000000000000}"/>
          </ac:spMkLst>
        </pc:spChg>
      </pc:sldChg>
      <pc:sldChg chg="modNotesTx">
        <pc:chgData name="KCC - Wilson Mok" userId="599bfe9f-5d60-4852-a9fd-09140585c0e5" providerId="ADAL" clId="{C28EFCC2-1D5C-4897-B590-72E2A7954F53}" dt="2022-05-10T14:07:28.349" v="261"/>
        <pc:sldMkLst>
          <pc:docMk/>
          <pc:sldMk cId="3119563663" sldId="497"/>
        </pc:sldMkLst>
      </pc:sldChg>
      <pc:sldChg chg="modSp mod modNotesTx">
        <pc:chgData name="KCC - Wilson Mok" userId="599bfe9f-5d60-4852-a9fd-09140585c0e5" providerId="ADAL" clId="{C28EFCC2-1D5C-4897-B590-72E2A7954F53}" dt="2022-05-10T14:08:08.861" v="262"/>
        <pc:sldMkLst>
          <pc:docMk/>
          <pc:sldMk cId="3402913826" sldId="498"/>
        </pc:sldMkLst>
        <pc:picChg chg="mod">
          <ac:chgData name="KCC - Wilson Mok" userId="599bfe9f-5d60-4852-a9fd-09140585c0e5" providerId="ADAL" clId="{C28EFCC2-1D5C-4897-B590-72E2A7954F53}" dt="2022-05-10T13:20:45.096" v="109" actId="1076"/>
          <ac:picMkLst>
            <pc:docMk/>
            <pc:sldMk cId="3402913826" sldId="498"/>
            <ac:picMk id="5" creationId="{00000000-0000-0000-0000-000000000000}"/>
          </ac:picMkLst>
        </pc:picChg>
        <pc:picChg chg="mod">
          <ac:chgData name="KCC - Wilson Mok" userId="599bfe9f-5d60-4852-a9fd-09140585c0e5" providerId="ADAL" clId="{C28EFCC2-1D5C-4897-B590-72E2A7954F53}" dt="2022-05-10T13:20:43.338" v="108" actId="1076"/>
          <ac:picMkLst>
            <pc:docMk/>
            <pc:sldMk cId="3402913826" sldId="498"/>
            <ac:picMk id="11" creationId="{00000000-0000-0000-0000-000000000000}"/>
          </ac:picMkLst>
        </pc:picChg>
      </pc:sldChg>
      <pc:sldChg chg="modSp mod modNotesTx">
        <pc:chgData name="KCC - Wilson Mok" userId="599bfe9f-5d60-4852-a9fd-09140585c0e5" providerId="ADAL" clId="{C28EFCC2-1D5C-4897-B590-72E2A7954F53}" dt="2022-05-10T15:00:11.272" v="382" actId="14100"/>
        <pc:sldMkLst>
          <pc:docMk/>
          <pc:sldMk cId="2005630205" sldId="499"/>
        </pc:sldMkLst>
        <pc:spChg chg="mod">
          <ac:chgData name="KCC - Wilson Mok" userId="599bfe9f-5d60-4852-a9fd-09140585c0e5" providerId="ADAL" clId="{C28EFCC2-1D5C-4897-B590-72E2A7954F53}" dt="2022-05-10T15:00:11.272" v="382" actId="14100"/>
          <ac:spMkLst>
            <pc:docMk/>
            <pc:sldMk cId="2005630205" sldId="499"/>
            <ac:spMk id="8" creationId="{00000000-0000-0000-0000-000000000000}"/>
          </ac:spMkLst>
        </pc:spChg>
      </pc:sldChg>
      <pc:sldChg chg="modSp mod modNotesTx">
        <pc:chgData name="KCC - Wilson Mok" userId="599bfe9f-5d60-4852-a9fd-09140585c0e5" providerId="ADAL" clId="{C28EFCC2-1D5C-4897-B590-72E2A7954F53}" dt="2022-05-10T14:34:58.287" v="327" actId="207"/>
        <pc:sldMkLst>
          <pc:docMk/>
          <pc:sldMk cId="804155605" sldId="500"/>
        </pc:sldMkLst>
        <pc:spChg chg="mod">
          <ac:chgData name="KCC - Wilson Mok" userId="599bfe9f-5d60-4852-a9fd-09140585c0e5" providerId="ADAL" clId="{C28EFCC2-1D5C-4897-B590-72E2A7954F53}" dt="2022-05-10T14:34:58.287" v="327" actId="207"/>
          <ac:spMkLst>
            <pc:docMk/>
            <pc:sldMk cId="804155605" sldId="500"/>
            <ac:spMk id="3" creationId="{00000000-0000-0000-0000-000000000000}"/>
          </ac:spMkLst>
        </pc:spChg>
        <pc:spChg chg="mod">
          <ac:chgData name="KCC - Wilson Mok" userId="599bfe9f-5d60-4852-a9fd-09140585c0e5" providerId="ADAL" clId="{C28EFCC2-1D5C-4897-B590-72E2A7954F53}" dt="2022-05-09T16:16:38.584" v="14" actId="20577"/>
          <ac:spMkLst>
            <pc:docMk/>
            <pc:sldMk cId="804155605" sldId="500"/>
            <ac:spMk id="10" creationId="{00000000-0000-0000-0000-000000000000}"/>
          </ac:spMkLst>
        </pc:spChg>
      </pc:sldChg>
      <pc:sldChg chg="modSp mod modNotesTx">
        <pc:chgData name="KCC - Wilson Mok" userId="599bfe9f-5d60-4852-a9fd-09140585c0e5" providerId="ADAL" clId="{C28EFCC2-1D5C-4897-B590-72E2A7954F53}" dt="2022-05-10T14:34:36.717" v="316" actId="20577"/>
        <pc:sldMkLst>
          <pc:docMk/>
          <pc:sldMk cId="99133046" sldId="503"/>
        </pc:sldMkLst>
        <pc:spChg chg="mod">
          <ac:chgData name="KCC - Wilson Mok" userId="599bfe9f-5d60-4852-a9fd-09140585c0e5" providerId="ADAL" clId="{C28EFCC2-1D5C-4897-B590-72E2A7954F53}" dt="2022-05-10T14:34:36.717" v="316" actId="20577"/>
          <ac:spMkLst>
            <pc:docMk/>
            <pc:sldMk cId="99133046" sldId="503"/>
            <ac:spMk id="3" creationId="{00000000-0000-0000-0000-000000000000}"/>
          </ac:spMkLst>
        </pc:spChg>
      </pc:sldChg>
      <pc:sldChg chg="modSp mod modAnim">
        <pc:chgData name="KCC - Wilson Mok" userId="599bfe9f-5d60-4852-a9fd-09140585c0e5" providerId="ADAL" clId="{C28EFCC2-1D5C-4897-B590-72E2A7954F53}" dt="2022-05-10T15:16:18.604" v="462" actId="6549"/>
        <pc:sldMkLst>
          <pc:docMk/>
          <pc:sldMk cId="3072075917" sldId="506"/>
        </pc:sldMkLst>
        <pc:spChg chg="mod">
          <ac:chgData name="KCC - Wilson Mok" userId="599bfe9f-5d60-4852-a9fd-09140585c0e5" providerId="ADAL" clId="{C28EFCC2-1D5C-4897-B590-72E2A7954F53}" dt="2022-05-10T15:07:19.660" v="412" actId="20577"/>
          <ac:spMkLst>
            <pc:docMk/>
            <pc:sldMk cId="3072075917" sldId="506"/>
            <ac:spMk id="7" creationId="{00000000-0000-0000-0000-000000000000}"/>
          </ac:spMkLst>
        </pc:spChg>
        <pc:spChg chg="mod">
          <ac:chgData name="KCC - Wilson Mok" userId="599bfe9f-5d60-4852-a9fd-09140585c0e5" providerId="ADAL" clId="{C28EFCC2-1D5C-4897-B590-72E2A7954F53}" dt="2022-05-10T15:09:28.100" v="427"/>
          <ac:spMkLst>
            <pc:docMk/>
            <pc:sldMk cId="3072075917" sldId="506"/>
            <ac:spMk id="8" creationId="{00000000-0000-0000-0000-000000000000}"/>
          </ac:spMkLst>
        </pc:spChg>
        <pc:spChg chg="mod">
          <ac:chgData name="KCC - Wilson Mok" userId="599bfe9f-5d60-4852-a9fd-09140585c0e5" providerId="ADAL" clId="{C28EFCC2-1D5C-4897-B590-72E2A7954F53}" dt="2022-05-10T14:35:22.022" v="329" actId="113"/>
          <ac:spMkLst>
            <pc:docMk/>
            <pc:sldMk cId="3072075917" sldId="506"/>
            <ac:spMk id="11" creationId="{00000000-0000-0000-0000-000000000000}"/>
          </ac:spMkLst>
        </pc:spChg>
        <pc:spChg chg="mod">
          <ac:chgData name="KCC - Wilson Mok" userId="599bfe9f-5d60-4852-a9fd-09140585c0e5" providerId="ADAL" clId="{C28EFCC2-1D5C-4897-B590-72E2A7954F53}" dt="2022-05-10T15:16:18.604" v="462" actId="6549"/>
          <ac:spMkLst>
            <pc:docMk/>
            <pc:sldMk cId="3072075917" sldId="506"/>
            <ac:spMk id="13" creationId="{00000000-0000-0000-0000-000000000000}"/>
          </ac:spMkLst>
        </pc:spChg>
      </pc:sldChg>
      <pc:sldChg chg="modSp">
        <pc:chgData name="KCC - Wilson Mok" userId="599bfe9f-5d60-4852-a9fd-09140585c0e5" providerId="ADAL" clId="{C28EFCC2-1D5C-4897-B590-72E2A7954F53}" dt="2022-05-10T15:17:33.782" v="479" actId="6549"/>
        <pc:sldMkLst>
          <pc:docMk/>
          <pc:sldMk cId="3418234660" sldId="508"/>
        </pc:sldMkLst>
        <pc:spChg chg="mod">
          <ac:chgData name="KCC - Wilson Mok" userId="599bfe9f-5d60-4852-a9fd-09140585c0e5" providerId="ADAL" clId="{C28EFCC2-1D5C-4897-B590-72E2A7954F53}" dt="2022-05-10T15:14:29.551" v="457"/>
          <ac:spMkLst>
            <pc:docMk/>
            <pc:sldMk cId="3418234660" sldId="508"/>
            <ac:spMk id="7" creationId="{00000000-0000-0000-0000-000000000000}"/>
          </ac:spMkLst>
        </pc:spChg>
        <pc:spChg chg="mod">
          <ac:chgData name="KCC - Wilson Mok" userId="599bfe9f-5d60-4852-a9fd-09140585c0e5" providerId="ADAL" clId="{C28EFCC2-1D5C-4897-B590-72E2A7954F53}" dt="2022-05-10T15:10:20.217" v="439" actId="20577"/>
          <ac:spMkLst>
            <pc:docMk/>
            <pc:sldMk cId="3418234660" sldId="508"/>
            <ac:spMk id="8" creationId="{00000000-0000-0000-0000-000000000000}"/>
          </ac:spMkLst>
        </pc:spChg>
        <pc:spChg chg="mod">
          <ac:chgData name="KCC - Wilson Mok" userId="599bfe9f-5d60-4852-a9fd-09140585c0e5" providerId="ADAL" clId="{C28EFCC2-1D5C-4897-B590-72E2A7954F53}" dt="2022-05-10T15:17:33.782" v="479" actId="6549"/>
          <ac:spMkLst>
            <pc:docMk/>
            <pc:sldMk cId="3418234660" sldId="508"/>
            <ac:spMk id="13" creationId="{00000000-0000-0000-0000-000000000000}"/>
          </ac:spMkLst>
        </pc:spChg>
      </pc:sldChg>
      <pc:sldChg chg="addSp delSp modSp new mod modAnim modNotesTx">
        <pc:chgData name="KCC - Wilson Mok" userId="599bfe9f-5d60-4852-a9fd-09140585c0e5" providerId="ADAL" clId="{C28EFCC2-1D5C-4897-B590-72E2A7954F53}" dt="2022-05-10T14:04:13.821" v="259" actId="20577"/>
        <pc:sldMkLst>
          <pc:docMk/>
          <pc:sldMk cId="392473783" sldId="509"/>
        </pc:sldMkLst>
        <pc:spChg chg="mod">
          <ac:chgData name="KCC - Wilson Mok" userId="599bfe9f-5d60-4852-a9fd-09140585c0e5" providerId="ADAL" clId="{C28EFCC2-1D5C-4897-B590-72E2A7954F53}" dt="2022-05-10T13:49:48.205" v="240" actId="1076"/>
          <ac:spMkLst>
            <pc:docMk/>
            <pc:sldMk cId="392473783" sldId="509"/>
            <ac:spMk id="2" creationId="{AB099F71-BDC6-38A3-0E4B-7AF2C0EF99B6}"/>
          </ac:spMkLst>
        </pc:spChg>
        <pc:spChg chg="del mod">
          <ac:chgData name="KCC - Wilson Mok" userId="599bfe9f-5d60-4852-a9fd-09140585c0e5" providerId="ADAL" clId="{C28EFCC2-1D5C-4897-B590-72E2A7954F53}" dt="2022-05-10T13:46:48.560" v="215" actId="478"/>
          <ac:spMkLst>
            <pc:docMk/>
            <pc:sldMk cId="392473783" sldId="509"/>
            <ac:spMk id="3" creationId="{6650E908-79F7-0F98-2F88-4F811BF9C22D}"/>
          </ac:spMkLst>
        </pc:spChg>
        <pc:spChg chg="add mod">
          <ac:chgData name="KCC - Wilson Mok" userId="599bfe9f-5d60-4852-a9fd-09140585c0e5" providerId="ADAL" clId="{C28EFCC2-1D5C-4897-B590-72E2A7954F53}" dt="2022-05-10T13:49:28.485" v="238" actId="20577"/>
          <ac:spMkLst>
            <pc:docMk/>
            <pc:sldMk cId="392473783" sldId="509"/>
            <ac:spMk id="7" creationId="{F8B12B0E-8D74-EE16-0E0B-19596C50AA67}"/>
          </ac:spMkLst>
        </pc:spChg>
        <pc:spChg chg="add del mod">
          <ac:chgData name="KCC - Wilson Mok" userId="599bfe9f-5d60-4852-a9fd-09140585c0e5" providerId="ADAL" clId="{C28EFCC2-1D5C-4897-B590-72E2A7954F53}" dt="2022-05-10T13:36:07.954" v="132" actId="22"/>
          <ac:spMkLst>
            <pc:docMk/>
            <pc:sldMk cId="392473783" sldId="509"/>
            <ac:spMk id="9" creationId="{5FD30A9D-85F8-5E76-89EA-DB6A66D09320}"/>
          </ac:spMkLst>
        </pc:spChg>
        <pc:spChg chg="add del">
          <ac:chgData name="KCC - Wilson Mok" userId="599bfe9f-5d60-4852-a9fd-09140585c0e5" providerId="ADAL" clId="{C28EFCC2-1D5C-4897-B590-72E2A7954F53}" dt="2022-05-10T13:36:11.930" v="134" actId="22"/>
          <ac:spMkLst>
            <pc:docMk/>
            <pc:sldMk cId="392473783" sldId="509"/>
            <ac:spMk id="11" creationId="{609E0638-99C5-4780-7150-66E585722A27}"/>
          </ac:spMkLst>
        </pc:spChg>
        <pc:spChg chg="add del">
          <ac:chgData name="KCC - Wilson Mok" userId="599bfe9f-5d60-4852-a9fd-09140585c0e5" providerId="ADAL" clId="{C28EFCC2-1D5C-4897-B590-72E2A7954F53}" dt="2022-05-10T13:36:16.410" v="136" actId="22"/>
          <ac:spMkLst>
            <pc:docMk/>
            <pc:sldMk cId="392473783" sldId="509"/>
            <ac:spMk id="13" creationId="{B74AEACE-8777-1762-33AC-7F37A870E639}"/>
          </ac:spMkLst>
        </pc:spChg>
        <pc:spChg chg="add mod">
          <ac:chgData name="KCC - Wilson Mok" userId="599bfe9f-5d60-4852-a9fd-09140585c0e5" providerId="ADAL" clId="{C28EFCC2-1D5C-4897-B590-72E2A7954F53}" dt="2022-05-10T13:48:21.513" v="234" actId="1076"/>
          <ac:spMkLst>
            <pc:docMk/>
            <pc:sldMk cId="392473783" sldId="509"/>
            <ac:spMk id="15" creationId="{D58D3106-CD53-1F57-080F-2658EFE02A26}"/>
          </ac:spMkLst>
        </pc:spChg>
        <pc:spChg chg="add mod">
          <ac:chgData name="KCC - Wilson Mok" userId="599bfe9f-5d60-4852-a9fd-09140585c0e5" providerId="ADAL" clId="{C28EFCC2-1D5C-4897-B590-72E2A7954F53}" dt="2022-05-10T14:04:13.821" v="259" actId="20577"/>
          <ac:spMkLst>
            <pc:docMk/>
            <pc:sldMk cId="392473783" sldId="509"/>
            <ac:spMk id="17" creationId="{5991B470-E7D1-58FB-A6D1-DF259065EFFB}"/>
          </ac:spMkLst>
        </pc:spChg>
        <pc:spChg chg="add mod">
          <ac:chgData name="KCC - Wilson Mok" userId="599bfe9f-5d60-4852-a9fd-09140585c0e5" providerId="ADAL" clId="{C28EFCC2-1D5C-4897-B590-72E2A7954F53}" dt="2022-05-10T13:49:40.490" v="239" actId="20577"/>
          <ac:spMkLst>
            <pc:docMk/>
            <pc:sldMk cId="392473783" sldId="509"/>
            <ac:spMk id="19" creationId="{07F425E4-523C-90A4-2BA6-B2EB3CA0AA44}"/>
          </ac:spMkLst>
        </pc:spChg>
        <pc:spChg chg="add mod">
          <ac:chgData name="KCC - Wilson Mok" userId="599bfe9f-5d60-4852-a9fd-09140585c0e5" providerId="ADAL" clId="{C28EFCC2-1D5C-4897-B590-72E2A7954F53}" dt="2022-05-10T13:51:05.652" v="241" actId="14100"/>
          <ac:spMkLst>
            <pc:docMk/>
            <pc:sldMk cId="392473783" sldId="509"/>
            <ac:spMk id="21" creationId="{047CFBCB-1DEC-C9FE-D83E-A22201734160}"/>
          </ac:spMkLst>
        </pc:spChg>
        <pc:spChg chg="add mod">
          <ac:chgData name="KCC - Wilson Mok" userId="599bfe9f-5d60-4852-a9fd-09140585c0e5" providerId="ADAL" clId="{C28EFCC2-1D5C-4897-B590-72E2A7954F53}" dt="2022-05-10T13:47:36.916" v="225" actId="1076"/>
          <ac:spMkLst>
            <pc:docMk/>
            <pc:sldMk cId="392473783" sldId="509"/>
            <ac:spMk id="23" creationId="{7C797FD3-BE06-856A-D9B5-2C5BE4D6E602}"/>
          </ac:spMkLst>
        </pc:spChg>
        <pc:spChg chg="add mod">
          <ac:chgData name="KCC - Wilson Mok" userId="599bfe9f-5d60-4852-a9fd-09140585c0e5" providerId="ADAL" clId="{C28EFCC2-1D5C-4897-B590-72E2A7954F53}" dt="2022-05-10T13:47:31.953" v="224" actId="1076"/>
          <ac:spMkLst>
            <pc:docMk/>
            <pc:sldMk cId="392473783" sldId="509"/>
            <ac:spMk id="25" creationId="{111B30BA-A3AA-9562-C7CE-1534CEC649E0}"/>
          </ac:spMkLst>
        </pc:spChg>
        <pc:spChg chg="add mod">
          <ac:chgData name="KCC - Wilson Mok" userId="599bfe9f-5d60-4852-a9fd-09140585c0e5" providerId="ADAL" clId="{C28EFCC2-1D5C-4897-B590-72E2A7954F53}" dt="2022-05-10T13:47:55.470" v="231" actId="14100"/>
          <ac:spMkLst>
            <pc:docMk/>
            <pc:sldMk cId="392473783" sldId="509"/>
            <ac:spMk id="27" creationId="{62296051-C57E-03C4-656B-9938C0ECBF89}"/>
          </ac:spMkLst>
        </pc:spChg>
        <pc:picChg chg="add mod">
          <ac:chgData name="KCC - Wilson Mok" userId="599bfe9f-5d60-4852-a9fd-09140585c0e5" providerId="ADAL" clId="{C28EFCC2-1D5C-4897-B590-72E2A7954F53}" dt="2022-05-10T13:40:12.823" v="185" actId="14100"/>
          <ac:picMkLst>
            <pc:docMk/>
            <pc:sldMk cId="392473783" sldId="509"/>
            <ac:picMk id="5" creationId="{F77E2C04-A98F-EA40-268D-3EF8EDDDE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8882-A0DF-4D85-8C05-B2C37FA5C2CF}" type="datetimeFigureOut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E51E-4910-47A2-8D8C-4065C6A9A1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519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42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1497-9F12-46C0-8ED6-0E06AFA45F01}" type="datetimeFigureOut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40650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42" y="9440650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1B17-6499-45F5-ABFA-AC7FB8FE813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20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283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1350963"/>
            <a:ext cx="6481763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8B7F-BDB9-4DE6-AE1F-A54E8CB66615}" type="slidenum">
              <a:rPr lang="zh-HK" altLang="en-US" smtClean="0"/>
              <a:pPr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69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541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068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21B17-6499-45F5-ABFA-AC7FB8FE8137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4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E8B7F-BDB9-4DE6-AE1F-A54E8CB6661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30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800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720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660401" y="0"/>
            <a:ext cx="7079342" cy="568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0401" y="2275933"/>
            <a:ext cx="7079342" cy="3413668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72" y="613480"/>
            <a:ext cx="5291602" cy="10733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5572" y="2784647"/>
            <a:ext cx="6385378" cy="1799152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5572" y="4583979"/>
            <a:ext cx="6385378" cy="933450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328-A2B7-4D7D-9B12-86F1F25FD934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88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6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6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0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5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3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0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16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22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54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rgbClr val="85B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8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686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75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55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0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69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053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13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51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1854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254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268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33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0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6014" y="294999"/>
            <a:ext cx="10057786" cy="1152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28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5D9F-0324-4FD4-A456-A3884BE09618}" type="datetime1">
              <a:rPr lang="zh-HK" altLang="en-US" smtClean="0"/>
              <a:t>7/2/2023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52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85B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5B7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85B73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6DC1-78AA-4117-8783-3E6558D75EE5}" type="datetimeFigureOut">
              <a:rPr lang="zh-TW" altLang="en-US" smtClean="0"/>
              <a:pPr/>
              <a:t>2023/2/7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33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ur.gov.hk/tc/public/pdf/os/C/belt.pdf" TargetMode="External"/><Relationship Id="rId2" Type="http://schemas.openxmlformats.org/officeDocument/2006/relationships/hyperlink" Target="https://cic.hk/chi/main/safety-corner/alert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abour.gov.hk/common/osh/pdf/wsa/WSA_Trapped_between_a_Crane_Boom_202201_tc.pdf" TargetMode="External"/><Relationship Id="rId4" Type="http://schemas.openxmlformats.org/officeDocument/2006/relationships/hyperlink" Target="https://cic.hk/files/page/51/Reference%20Material%20on%20Safety%20Roles%20and%20Responsibilities_Chi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ic.hk/chi/main/safety-corner/aler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k01.com/%E7%AA%81%E7%99%BC/862982/%E6%B8%AF%E7%8F%A0%E6%BE%B3%E5%A4%A7%E6%A9%8B%E4%BA%BA%E5%B7%A5%E5%B3%B6%E5%85%AD%E6%97%AC%E7%94%B7%E5%B7%A53%E7%B1%B3%E9%AB%98%E5%A2%AE%E4%B8%8B%E6%98%8F%E8%BF%B7-%E6%90%B6%E6%95%91%E5%85%A9%E6%97%A5%E4%B8%8D%E6%B2%B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1524001" y="2427379"/>
            <a:ext cx="9144000" cy="1032121"/>
          </a:xfrm>
        </p:spPr>
        <p:txBody>
          <a:bodyPr anchor="t">
            <a:normAutofit/>
          </a:bodyPr>
          <a:lstStyle/>
          <a:p>
            <a:r>
              <a:rPr lang="en-US" altLang="zh-HK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《</a:t>
            </a:r>
            <a:r>
              <a:rPr lang="zh-HK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默哀會</a:t>
            </a:r>
            <a: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》</a:t>
            </a:r>
            <a:endParaRPr lang="en-US" altLang="zh-HK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2373517" y="3559088"/>
            <a:ext cx="744496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2023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年 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日（星期五）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新細明體" panose="02020500000000000000" pitchFamily="18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7" t="31837" b="43401"/>
          <a:stretch/>
        </p:blipFill>
        <p:spPr>
          <a:xfrm>
            <a:off x="270588" y="116931"/>
            <a:ext cx="6344816" cy="12058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032" y="237291"/>
            <a:ext cx="3212698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10</a:t>
            </a:fld>
            <a:endParaRPr lang="zh-HK" altLang="en-US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62841" y="740321"/>
            <a:ext cx="7633007" cy="525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699129" y="6039643"/>
            <a:ext cx="8560429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</a:rPr>
              <a:t>生命第一，對危險說不；人人</a:t>
            </a:r>
            <a:r>
              <a:rPr lang="zh-TW" altLang="en-US" dirty="0">
                <a:latin typeface="微軟正黑體" panose="020B0604030504040204" pitchFamily="34" charset="-120"/>
              </a:rPr>
              <a:t>有責、各司其職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0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11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743" y="1730964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12</a:t>
            </a:fld>
            <a:endParaRPr lang="zh-HK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81012" y="5707915"/>
            <a:ext cx="9769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/>
              <a:t>Source </a:t>
            </a:r>
            <a:r>
              <a:rPr lang="en-US" altLang="zh-TW" sz="1200" dirty="0"/>
              <a:t>@ </a:t>
            </a:r>
            <a:r>
              <a:rPr lang="en-US" altLang="zh-TW" sz="1200" dirty="0">
                <a:hlinkClick r:id="rId2"/>
              </a:rPr>
              <a:t>https://cic.hk/chi/main/safety-corner/alerts</a:t>
            </a:r>
            <a:r>
              <a:rPr lang="en-US" altLang="zh-TW" sz="1200" dirty="0" smtClean="0">
                <a:hlinkClick r:id="rId2"/>
              </a:rPr>
              <a:t>/</a:t>
            </a:r>
            <a:r>
              <a:rPr lang="en-US" altLang="zh-TW" sz="1200" dirty="0" smtClean="0"/>
              <a:t> </a:t>
            </a:r>
          </a:p>
          <a:p>
            <a:pPr marL="625475"/>
            <a:r>
              <a:rPr lang="en-US" altLang="zh-TW" sz="1200" dirty="0">
                <a:hlinkClick r:id="rId3"/>
              </a:rPr>
              <a:t>https://</a:t>
            </a:r>
            <a:r>
              <a:rPr lang="en-US" altLang="zh-TW" sz="1200" dirty="0" smtClean="0">
                <a:hlinkClick r:id="rId3"/>
              </a:rPr>
              <a:t>www.labour.gov.hk/tc/public/pdf/os/C/belt.pdf</a:t>
            </a:r>
            <a:r>
              <a:rPr lang="en-US" altLang="zh-TW" sz="1200" dirty="0" smtClean="0"/>
              <a:t> </a:t>
            </a:r>
          </a:p>
          <a:p>
            <a:pPr marL="630238"/>
            <a:r>
              <a:rPr lang="en-US" altLang="zh-HK" sz="1200" dirty="0">
                <a:hlinkClick r:id="rId4"/>
              </a:rPr>
              <a:t>https://cic.hk/files/page/51/Reference%20Material%20on%20Safety%20Roles%20and%20Responsibilities_Chi.pdf</a:t>
            </a:r>
            <a:r>
              <a:rPr lang="en-US" altLang="zh-HK" sz="1200" dirty="0"/>
              <a:t> </a:t>
            </a:r>
            <a:r>
              <a:rPr lang="en-US" altLang="zh-HK" sz="1200" dirty="0" smtClean="0"/>
              <a:t> </a:t>
            </a:r>
            <a:r>
              <a:rPr lang="en-US" altLang="zh-TW" sz="1200" dirty="0" smtClean="0"/>
              <a:t>and </a:t>
            </a:r>
            <a:endParaRPr lang="en-US" altLang="zh-TW" sz="1200" dirty="0"/>
          </a:p>
          <a:p>
            <a:pPr marL="630238"/>
            <a:r>
              <a:rPr lang="en-US" altLang="zh-HK" sz="1200" dirty="0" smtClean="0">
                <a:hlinkClick r:id="rId5"/>
              </a:rPr>
              <a:t>https</a:t>
            </a:r>
            <a:r>
              <a:rPr lang="en-US" altLang="zh-HK" sz="1200" dirty="0">
                <a:hlinkClick r:id="rId5"/>
              </a:rPr>
              <a:t>://</a:t>
            </a:r>
            <a:r>
              <a:rPr lang="en-US" altLang="zh-HK" sz="1200" dirty="0" smtClean="0">
                <a:hlinkClick r:id="rId5"/>
              </a:rPr>
              <a:t>www.labour.gov.hk/common/osh/pdf/wsa/WSA_Trapped_between_a_Crane_Boom_202201_tc.pdf</a:t>
            </a:r>
            <a:r>
              <a:rPr lang="en-US" altLang="zh-HK" sz="1200" dirty="0" smtClean="0"/>
              <a:t> </a:t>
            </a:r>
            <a:endParaRPr lang="zh-HK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1203198" y="819356"/>
            <a:ext cx="93986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參考資料： 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HK" altLang="en-US" sz="2400" dirty="0"/>
              <a:t>議會提示 </a:t>
            </a:r>
            <a:r>
              <a:rPr lang="en-US" altLang="zh-HK" sz="2400" dirty="0"/>
              <a:t>/ </a:t>
            </a:r>
            <a:r>
              <a:rPr lang="zh-HK" altLang="en-US" sz="2400" dirty="0" smtClean="0"/>
              <a:t>訊息</a:t>
            </a:r>
            <a:r>
              <a:rPr lang="en-US" altLang="zh-HK" sz="2400" dirty="0" smtClean="0"/>
              <a:t>, 11-12/2022; 01/2023</a:t>
            </a:r>
          </a:p>
          <a:p>
            <a:r>
              <a:rPr lang="zh-TW" altLang="en-US" sz="2400" dirty="0" smtClean="0"/>
              <a:t>勞工</a:t>
            </a:r>
            <a:r>
              <a:rPr lang="zh-TW" altLang="en-US" sz="2400" dirty="0"/>
              <a:t>處 </a:t>
            </a:r>
            <a:r>
              <a:rPr lang="en-US" altLang="zh-TW" sz="2400" dirty="0"/>
              <a:t>- </a:t>
            </a:r>
            <a:r>
              <a:rPr lang="zh-TW" altLang="en-US" sz="2400" dirty="0"/>
              <a:t>職安警</a:t>
            </a:r>
            <a:r>
              <a:rPr lang="zh-TW" altLang="en-US" sz="2400" dirty="0" smtClean="0"/>
              <a:t>示</a:t>
            </a:r>
            <a:r>
              <a:rPr lang="en-US" altLang="zh-TW" sz="2400" dirty="0" smtClean="0"/>
              <a:t>, 01/2023</a:t>
            </a:r>
            <a:endParaRPr lang="zh-TW" altLang="en-US" sz="2400" dirty="0"/>
          </a:p>
          <a:p>
            <a:r>
              <a:rPr lang="zh-HK" altLang="en-US" sz="2400" dirty="0" smtClean="0"/>
              <a:t>勞工處 </a:t>
            </a:r>
            <a:r>
              <a:rPr lang="en-US" altLang="zh-HK" sz="2400" dirty="0" smtClean="0"/>
              <a:t>- </a:t>
            </a:r>
            <a:r>
              <a:rPr lang="en-US" altLang="zh-TW" sz="2400" dirty="0" smtClean="0"/>
              <a:t>《</a:t>
            </a:r>
            <a:r>
              <a:rPr lang="zh-TW" altLang="en-US" sz="2400" dirty="0" smtClean="0"/>
              <a:t>安全工作系統</a:t>
            </a:r>
            <a:r>
              <a:rPr lang="en-US" altLang="zh-TW" sz="2400" dirty="0" smtClean="0"/>
              <a:t>》</a:t>
            </a:r>
          </a:p>
          <a:p>
            <a:r>
              <a:rPr lang="zh-HK" altLang="en-US" sz="2400" dirty="0" smtClean="0"/>
              <a:t>勞工</a:t>
            </a:r>
            <a:r>
              <a:rPr lang="zh-HK" altLang="en-US" sz="2400" dirty="0"/>
              <a:t>處 </a:t>
            </a:r>
            <a:r>
              <a:rPr lang="en-US" altLang="zh-HK" sz="2400" dirty="0"/>
              <a:t>-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《</a:t>
            </a:r>
            <a:r>
              <a:rPr lang="zh-TW" altLang="en-US" sz="2400" dirty="0"/>
              <a:t>風險評估五部曲</a:t>
            </a:r>
            <a:r>
              <a:rPr lang="en-US" altLang="zh-TW" sz="2400" dirty="0" smtClean="0"/>
              <a:t>》</a:t>
            </a:r>
          </a:p>
          <a:p>
            <a:r>
              <a:rPr lang="zh-HK" altLang="en-US" sz="2400" dirty="0"/>
              <a:t>勞工處 </a:t>
            </a:r>
            <a:r>
              <a:rPr lang="en-US" altLang="zh-HK" sz="2400" dirty="0"/>
              <a:t>-</a:t>
            </a:r>
            <a:r>
              <a:rPr lang="en-US" altLang="zh-TW" sz="2400" dirty="0"/>
              <a:t> 《</a:t>
            </a:r>
            <a:r>
              <a:rPr lang="zh-TW" altLang="en-US" sz="2400" dirty="0"/>
              <a:t>資料、指導及訓練</a:t>
            </a:r>
            <a:r>
              <a:rPr lang="en-US" altLang="zh-TW" sz="2400" dirty="0"/>
              <a:t>5</a:t>
            </a:r>
            <a:r>
              <a:rPr lang="zh-TW" altLang="en-US" sz="2400" dirty="0"/>
              <a:t>部曲</a:t>
            </a:r>
            <a:r>
              <a:rPr lang="en-US" altLang="zh-TW" sz="2400" dirty="0"/>
              <a:t>》</a:t>
            </a:r>
          </a:p>
          <a:p>
            <a:r>
              <a:rPr lang="zh-TW" altLang="en-US" sz="2400" dirty="0" smtClean="0"/>
              <a:t>勞工</a:t>
            </a:r>
            <a:r>
              <a:rPr lang="zh-TW" altLang="en-US" sz="2400" dirty="0"/>
              <a:t>處 </a:t>
            </a:r>
            <a:r>
              <a:rPr lang="en-US" altLang="zh-TW" sz="2400" dirty="0"/>
              <a:t>- 《</a:t>
            </a:r>
            <a:r>
              <a:rPr lang="zh-TW" altLang="en-US" sz="2400" dirty="0" smtClean="0"/>
              <a:t>安全帶</a:t>
            </a:r>
            <a:r>
              <a:rPr lang="zh-TW" altLang="en-US" sz="2400" dirty="0"/>
              <a:t>及其繫穩</a:t>
            </a:r>
            <a:r>
              <a:rPr lang="zh-TW" altLang="en-US" sz="2400" dirty="0" smtClean="0"/>
              <a:t>系統的</a:t>
            </a:r>
            <a:r>
              <a:rPr lang="zh-TW" altLang="en-US" sz="2400" dirty="0"/>
              <a:t>分類與使用</a:t>
            </a:r>
            <a:r>
              <a:rPr lang="zh-TW" altLang="en-US" sz="2400" dirty="0" smtClean="0"/>
              <a:t>指引</a:t>
            </a:r>
            <a:r>
              <a:rPr lang="en-US" altLang="zh-TW" sz="2400" dirty="0"/>
              <a:t>》</a:t>
            </a:r>
            <a:endParaRPr lang="zh-TW" altLang="en-US" sz="2400" dirty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98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43" y="-276726"/>
            <a:ext cx="1958578" cy="162993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個案</a:t>
            </a:r>
            <a:r>
              <a:rPr lang="zh-TW" altLang="en-US" sz="3200" dirty="0" smtClean="0"/>
              <a:t>一</a:t>
            </a:r>
            <a:r>
              <a:rPr lang="en-US" altLang="zh-TW" sz="3200" u="sng" dirty="0" smtClean="0"/>
              <a:t/>
            </a:r>
            <a:br>
              <a:rPr lang="en-US" altLang="zh-TW" sz="3200" u="sng" dirty="0" smtClean="0"/>
            </a:br>
            <a:r>
              <a:rPr lang="zh-TW" altLang="en-US" sz="3200" u="sng" dirty="0" smtClean="0"/>
              <a:t>參考資料</a:t>
            </a:r>
            <a:endParaRPr lang="zh-HK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463" y="644654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97241" y="6442338"/>
            <a:ext cx="973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</a:rPr>
              <a:t>資料來源</a:t>
            </a:r>
            <a:r>
              <a:rPr lang="en-US" altLang="zh-TW" dirty="0" smtClean="0">
                <a:solidFill>
                  <a:prstClr val="black"/>
                </a:solidFill>
                <a:ea typeface="新細明體" panose="02020500000000000000" pitchFamily="18" charset="-120"/>
              </a:rPr>
              <a:t>︰CIC </a:t>
            </a:r>
            <a:r>
              <a:rPr lang="zh-HK" altLang="en-US" dirty="0" smtClean="0">
                <a:solidFill>
                  <a:prstClr val="black"/>
                </a:solidFill>
                <a:ea typeface="新細明體" panose="02020500000000000000" pitchFamily="18" charset="-120"/>
              </a:rPr>
              <a:t>提示</a:t>
            </a:r>
            <a:r>
              <a:rPr lang="zh-HK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／</a:t>
            </a:r>
            <a:r>
              <a:rPr lang="zh-HK" altLang="en-US" dirty="0" smtClean="0">
                <a:solidFill>
                  <a:prstClr val="black"/>
                </a:solidFill>
                <a:ea typeface="新細明體" panose="02020500000000000000" pitchFamily="18" charset="-120"/>
              </a:rPr>
              <a:t>訊息 </a:t>
            </a:r>
            <a:r>
              <a:rPr lang="en-US" altLang="zh-HK" dirty="0" smtClean="0">
                <a:solidFill>
                  <a:prstClr val="black"/>
                </a:solidFill>
                <a:ea typeface="新細明體" panose="02020500000000000000" pitchFamily="18" charset="-120"/>
              </a:rPr>
              <a:t>@ </a:t>
            </a:r>
            <a:r>
              <a:rPr lang="en-US" altLang="zh-TW" dirty="0" smtClean="0">
                <a:solidFill>
                  <a:prstClr val="black"/>
                </a:solidFill>
                <a:ea typeface="新細明體" panose="02020500000000000000" pitchFamily="18" charset="-120"/>
                <a:hlinkClick r:id="rId2"/>
              </a:rPr>
              <a:t>https</a:t>
            </a:r>
            <a:r>
              <a:rPr lang="en-US" altLang="zh-TW" dirty="0">
                <a:solidFill>
                  <a:prstClr val="black"/>
                </a:solidFill>
                <a:ea typeface="新細明體" panose="02020500000000000000" pitchFamily="18" charset="-120"/>
                <a:hlinkClick r:id="rId2"/>
              </a:rPr>
              <a:t>://www.cic.hk/chi/main/safety-corner/alerts</a:t>
            </a:r>
            <a:r>
              <a:rPr lang="en-US" altLang="zh-TW" dirty="0" smtClean="0">
                <a:solidFill>
                  <a:prstClr val="black"/>
                </a:solidFill>
                <a:ea typeface="新細明體" panose="02020500000000000000" pitchFamily="18" charset="-120"/>
                <a:hlinkClick r:id="rId2"/>
              </a:rPr>
              <a:t>/</a:t>
            </a:r>
            <a:r>
              <a:rPr lang="en-US" altLang="zh-TW" dirty="0" smtClean="0">
                <a:solidFill>
                  <a:prstClr val="black"/>
                </a:solidFill>
                <a:ea typeface="新細明體" panose="02020500000000000000" pitchFamily="18" charset="-120"/>
              </a:rPr>
              <a:t> </a:t>
            </a:r>
            <a:endParaRPr kumimoji="0" lang="zh-HK" altLang="en-US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1380" y="334435"/>
            <a:ext cx="1130968" cy="62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3135" t="14799" r="36413" b="8744"/>
          <a:stretch/>
        </p:blipFill>
        <p:spPr>
          <a:xfrm>
            <a:off x="2743199" y="397049"/>
            <a:ext cx="4236098" cy="598267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32675" t="18192" r="36409" b="4553"/>
          <a:stretch/>
        </p:blipFill>
        <p:spPr>
          <a:xfrm>
            <a:off x="7394264" y="378938"/>
            <a:ext cx="4269001" cy="60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45" y="273820"/>
            <a:ext cx="6429564" cy="812832"/>
          </a:xfrm>
        </p:spPr>
        <p:txBody>
          <a:bodyPr>
            <a:normAutofit/>
          </a:bodyPr>
          <a:lstStyle/>
          <a:p>
            <a:r>
              <a:rPr lang="zh-TW" altLang="en-US" sz="3200" u="sng" dirty="0"/>
              <a:t>個案一參考</a:t>
            </a:r>
            <a:r>
              <a:rPr lang="zh-TW" altLang="en-US" sz="3200" u="sng" dirty="0" smtClean="0"/>
              <a:t>資料</a:t>
            </a:r>
            <a:endParaRPr lang="zh-HK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58378" y="6021961"/>
            <a:ext cx="5235514" cy="78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免責聲明：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上述之</a:t>
            </a:r>
            <a:r>
              <a:rPr kumimoji="0" lang="zh-TW" altLang="zh-H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估計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包括議會成員及僱員）概不負責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93891" y="6205949"/>
            <a:ext cx="506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</a:rPr>
              <a:t>資料來源</a:t>
            </a:r>
            <a:r>
              <a:rPr lang="en-US" altLang="zh-TW" dirty="0">
                <a:solidFill>
                  <a:prstClr val="black"/>
                </a:solidFill>
                <a:ea typeface="新細明體" panose="02020500000000000000" pitchFamily="18" charset="-120"/>
              </a:rPr>
              <a:t>︰</a:t>
            </a:r>
            <a:r>
              <a:rPr lang="zh-HK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勞工處 </a:t>
            </a:r>
            <a:r>
              <a:rPr lang="en-US" altLang="zh-TW" dirty="0">
                <a:solidFill>
                  <a:prstClr val="black"/>
                </a:solidFill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安全帶及其繫穩系統</a:t>
            </a:r>
            <a:endParaRPr lang="en-US" altLang="zh-TW" dirty="0">
              <a:solidFill>
                <a:prstClr val="black"/>
              </a:solidFill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 的分類與使用指引</a:t>
            </a:r>
            <a:endParaRPr kumimoji="0" lang="zh-HK" altLang="en-US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98" t="16865" r="30766" b="4957"/>
          <a:stretch/>
        </p:blipFill>
        <p:spPr>
          <a:xfrm>
            <a:off x="6193891" y="414671"/>
            <a:ext cx="5757104" cy="56072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02" t="17065" r="32067" b="6260"/>
          <a:stretch/>
        </p:blipFill>
        <p:spPr>
          <a:xfrm>
            <a:off x="640244" y="1324947"/>
            <a:ext cx="4639329" cy="46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0607" y="619830"/>
            <a:ext cx="4263566" cy="1152801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00586"/>
              </p:ext>
            </p:extLst>
          </p:nvPr>
        </p:nvGraphicFramePr>
        <p:xfrm>
          <a:off x="448069" y="1440349"/>
          <a:ext cx="11036173" cy="22329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3069">
                  <a:extLst>
                    <a:ext uri="{9D8B030D-6E8A-4147-A177-3AD203B41FA5}">
                      <a16:colId xmlns:a16="http://schemas.microsoft.com/office/drawing/2014/main" val="1114719634"/>
                    </a:ext>
                  </a:extLst>
                </a:gridCol>
                <a:gridCol w="6271491">
                  <a:extLst>
                    <a:ext uri="{9D8B030D-6E8A-4147-A177-3AD203B41FA5}">
                      <a16:colId xmlns:a16="http://schemas.microsoft.com/office/drawing/2014/main" val="3522483943"/>
                    </a:ext>
                  </a:extLst>
                </a:gridCol>
                <a:gridCol w="2451613">
                  <a:extLst>
                    <a:ext uri="{9D8B030D-6E8A-4147-A177-3AD203B41FA5}">
                      <a16:colId xmlns:a16="http://schemas.microsoft.com/office/drawing/2014/main" val="2165586218"/>
                    </a:ext>
                  </a:extLst>
                </a:gridCol>
              </a:tblGrid>
              <a:tr h="2917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發生意外日期</a:t>
                      </a:r>
                      <a:endParaRPr lang="zh-HK" altLang="en-US" sz="2000" dirty="0">
                        <a:latin typeface="+mn-ea"/>
                        <a:ea typeface="+mn-ea"/>
                      </a:endParaRPr>
                    </a:p>
                  </a:txBody>
                  <a:tcPr marL="86522" marR="86522" marT="43261" marB="43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意外摘要</a:t>
                      </a:r>
                      <a:endParaRPr lang="zh-HK" altLang="en-US" sz="2000" dirty="0">
                        <a:latin typeface="+mn-ea"/>
                        <a:ea typeface="+mn-ea"/>
                      </a:endParaRPr>
                    </a:p>
                  </a:txBody>
                  <a:tcPr marL="86522" marR="86522" marT="43261" marB="43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估計</a:t>
                      </a:r>
                      <a:r>
                        <a:rPr lang="zh-TW" altLang="en-US" sz="2000" kern="1200" dirty="0">
                          <a:latin typeface="+mn-ea"/>
                          <a:ea typeface="+mn-ea"/>
                        </a:rPr>
                        <a:t>死因</a:t>
                      </a:r>
                      <a:endParaRPr lang="zh-TW" altLang="en-US" sz="20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6522" marR="86522" marT="43261" marB="43261" anchor="ctr"/>
                </a:tc>
                <a:extLst>
                  <a:ext uri="{0D108BD9-81ED-4DB2-BD59-A6C34878D82A}">
                    <a16:rowId xmlns:a16="http://schemas.microsoft.com/office/drawing/2014/main" val="764839884"/>
                  </a:ext>
                </a:extLst>
              </a:tr>
              <a:tr h="1841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2023</a:t>
                      </a:r>
                      <a:r>
                        <a:rPr lang="zh-TW" altLang="en-US" sz="2000" b="0" kern="1200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年</a:t>
                      </a:r>
                      <a:r>
                        <a:rPr lang="en-US" altLang="zh-TW" sz="2000" b="0" kern="1200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01</a:t>
                      </a:r>
                      <a:r>
                        <a:rPr lang="zh-HK" altLang="en-US" sz="2000" b="0" kern="1200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月</a:t>
                      </a:r>
                      <a:r>
                        <a:rPr lang="en-US" altLang="zh-HK" sz="2000" b="0" kern="1200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31</a:t>
                      </a:r>
                      <a:r>
                        <a:rPr lang="zh-TW" altLang="en-US" sz="2000" b="0" kern="1200" dirty="0" smtClean="0">
                          <a:solidFill>
                            <a:schemeClr val="bg1"/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日</a:t>
                      </a:r>
                      <a:endParaRPr lang="zh-HK" altLang="en-US" sz="2000" b="0" kern="1200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根據報章報導</a:t>
                      </a:r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於港珠澳大橋人工島地盤發生工業意外。下午</a:t>
                      </a:r>
                      <a:r>
                        <a:rPr lang="en-US" altLang="zh-TW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r>
                        <a:rPr lang="en-US" altLang="zh-TW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分，疑一名男工在上址進行吊運工作期間下墮</a:t>
                      </a:r>
                      <a:r>
                        <a:rPr lang="en-US" altLang="zh-TW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米高，倒在地上，經搶救兩日於</a:t>
                      </a:r>
                      <a:r>
                        <a:rPr lang="en-US" altLang="zh-TW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日不治。</a:t>
                      </a:r>
                      <a:endParaRPr lang="en-US" altLang="zh-TW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zh-HK" alt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參考</a:t>
                      </a:r>
                      <a:r>
                        <a:rPr lang="zh-HK" alt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來源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zh-TW" alt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香港 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</a:rPr>
                        <a:t>人體下墮</a:t>
                      </a:r>
                      <a:endParaRPr kumimoji="0" lang="en-US" altLang="zh-TW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0" lang="zh-HK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</a:rPr>
                        <a:t>從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ea typeface="新細明體" panose="02020500000000000000" pitchFamily="18" charset="-120"/>
                        </a:rPr>
                        <a:t>物料</a:t>
                      </a: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endParaRPr kumimoji="0" lang="en-US" altLang="zh-TW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7629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2</a:t>
            </a:fld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2685450" y="382712"/>
            <a:ext cx="6561412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TW" sz="4000" b="1" dirty="0" smtClean="0"/>
              <a:t>2023 </a:t>
            </a:r>
            <a:r>
              <a:rPr lang="zh-TW" altLang="en-US" sz="4000" b="1" dirty="0"/>
              <a:t>年 </a:t>
            </a:r>
            <a:r>
              <a:rPr lang="en-US" altLang="zh-TW" sz="4000" b="1" dirty="0"/>
              <a:t>1 </a:t>
            </a:r>
            <a:r>
              <a:rPr lang="zh-TW" altLang="en-US" sz="4000" b="1" dirty="0"/>
              <a:t>月 建造業致命意外</a:t>
            </a:r>
            <a:endParaRPr lang="zh-HK" altLang="en-US" sz="40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309367" y="5914072"/>
            <a:ext cx="5735246" cy="78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免責聲明：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  <a:p>
            <a:pPr marL="0" lvl="0" indent="0">
              <a:buNone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上述之</a:t>
            </a:r>
            <a:r>
              <a:rPr kumimoji="0" lang="zh-TW" altLang="zh-H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估計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包括議會成員及僱員）概不</a:t>
            </a:r>
            <a:r>
              <a:rPr kumimoji="0" lang="zh-TW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負責</a:t>
            </a:r>
            <a:r>
              <a:rPr lang="zh-TW" altLang="en-US" sz="1100" dirty="0">
                <a:latin typeface="+mn-ea"/>
              </a:rPr>
              <a:t>。 </a:t>
            </a:r>
            <a:r>
              <a:rPr kumimoji="0" lang="zh-TW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6" t="1760" r="2460"/>
          <a:stretch/>
        </p:blipFill>
        <p:spPr>
          <a:xfrm>
            <a:off x="1385337" y="0"/>
            <a:ext cx="10004491" cy="680232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7637033" y="1894114"/>
            <a:ext cx="2817365" cy="3069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2023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-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1– 31</a:t>
            </a:r>
          </a:p>
          <a:p>
            <a:pPr>
              <a:spcBef>
                <a:spcPts val="0"/>
              </a:spcBef>
              <a:defRPr/>
            </a:pPr>
            <a:r>
              <a:rPr lang="zh-TW" altLang="en-US" sz="2400" dirty="0" smtClean="0"/>
              <a:t>陳先生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5337" y="6438986"/>
            <a:ext cx="8889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HK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各大傳媒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3</a:t>
            </a:fld>
            <a:endParaRPr lang="zh-HK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97730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HK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HK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 我們業界痛失 </a:t>
            </a:r>
            <a:r>
              <a:rPr lang="en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位 </a:t>
            </a:r>
            <a:r>
              <a:rPr lang="zh-HK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友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3" y="2143422"/>
            <a:ext cx="5566130" cy="1853345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7636735" y="3996767"/>
            <a:ext cx="2817365" cy="671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en-GB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en-GB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zh-TW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 </a:t>
            </a:r>
            <a:endParaRPr lang="zh-TW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 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22" y="9236"/>
            <a:ext cx="1221462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反思事故發生的原因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4</a:t>
            </a:fld>
            <a:endParaRPr lang="zh-HK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75896" y="5950726"/>
            <a:ext cx="8927098" cy="7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41027" y="5950726"/>
            <a:ext cx="955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免責聲明：</a:t>
            </a:r>
          </a:p>
          <a:p>
            <a:r>
              <a:rPr lang="zh-TW" altLang="en-US" sz="1400" dirty="0">
                <a:solidFill>
                  <a:schemeClr val="bg1"/>
                </a:solidFill>
              </a:rPr>
              <a:t>下述之估計意外成因是根據新聞報導內容所作出之初步猜測，可能並不等同事實及全部。以上內容不構成有關事宜或任何其他事宜的專業意見。此外，對採用或不採用本訊息所引致的任何後果，建造業議會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lang="en-US" altLang="zh-TW" sz="1400" dirty="0">
                <a:solidFill>
                  <a:schemeClr val="bg1"/>
                </a:solidFill>
              </a:rPr>
              <a:t>(</a:t>
            </a:r>
            <a:r>
              <a:rPr lang="zh-TW" altLang="en-US" sz="1400" dirty="0">
                <a:solidFill>
                  <a:schemeClr val="bg1"/>
                </a:solidFill>
              </a:rPr>
              <a:t>包括議會成員及僱員）概不負責。</a:t>
            </a:r>
          </a:p>
          <a:p>
            <a:endParaRPr lang="zh-HK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DF01877-6500-4CF9-9151-290390FBFCDA}"/>
              </a:ext>
            </a:extLst>
          </p:cNvPr>
          <p:cNvSpPr txBox="1"/>
          <p:nvPr/>
        </p:nvSpPr>
        <p:spPr>
          <a:xfrm>
            <a:off x="1019111" y="2653406"/>
            <a:ext cx="583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</a:rPr>
              <a:t>人？ 機</a:t>
            </a:r>
            <a:r>
              <a:rPr lang="zh-TW" altLang="en-US" sz="4800" dirty="0" smtClean="0">
                <a:solidFill>
                  <a:srgbClr val="FFFF00"/>
                </a:solidFill>
              </a:rPr>
              <a:t>？ </a:t>
            </a:r>
            <a:r>
              <a:rPr lang="zh-TW" altLang="en-US" sz="4800" dirty="0">
                <a:solidFill>
                  <a:srgbClr val="FFFF00"/>
                </a:solidFill>
              </a:rPr>
              <a:t>物？ 法？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</a:rPr>
              <a:t> 環？ 時</a:t>
            </a:r>
            <a:r>
              <a:rPr lang="zh-TW" altLang="en-US" sz="4800" dirty="0" smtClean="0">
                <a:solidFill>
                  <a:srgbClr val="FFFF00"/>
                </a:solidFill>
              </a:rPr>
              <a:t>？ </a:t>
            </a:r>
            <a:r>
              <a:rPr lang="zh-TW" altLang="en-US" sz="4800" dirty="0">
                <a:solidFill>
                  <a:srgbClr val="FFFF00"/>
                </a:solidFill>
              </a:rPr>
              <a:t>其他？ </a:t>
            </a:r>
            <a:endParaRPr lang="zh-HK" alt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69" y="205206"/>
            <a:ext cx="6429564" cy="812832"/>
          </a:xfrm>
        </p:spPr>
        <p:txBody>
          <a:bodyPr/>
          <a:lstStyle/>
          <a:p>
            <a:r>
              <a:rPr lang="zh-TW" altLang="en-US" dirty="0"/>
              <a:t>反思意外發生的可能原因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01" y="1018038"/>
            <a:ext cx="7906183" cy="49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0" dirty="0" smtClean="0">
                <a:solidFill>
                  <a:schemeClr val="tx1"/>
                </a:solidFill>
              </a:rPr>
              <a:t>1. 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未有為吊運工序進行詳細考慮及風險評估</a:t>
            </a:r>
            <a:endParaRPr lang="en-US" altLang="zh-TW" sz="2000" b="0" dirty="0">
              <a:solidFill>
                <a:schemeClr val="tx1"/>
              </a:solidFill>
            </a:endParaRPr>
          </a:p>
          <a:p>
            <a:pPr lvl="1"/>
            <a:r>
              <a:rPr lang="zh-TW" altLang="en-US" sz="2000" b="0" dirty="0" smtClean="0">
                <a:solidFill>
                  <a:schemeClr val="tx1"/>
                </a:solidFill>
              </a:rPr>
              <a:t>沒有</a:t>
            </a:r>
            <a:r>
              <a:rPr lang="zh-TW" altLang="en-US" sz="2000" b="0" dirty="0">
                <a:solidFill>
                  <a:schemeClr val="tx1"/>
                </a:solidFill>
              </a:rPr>
              <a:t>安全施工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準則及</a:t>
            </a:r>
            <a:r>
              <a:rPr lang="zh-TW" altLang="en-US" sz="2000" dirty="0" smtClean="0"/>
              <a:t>良好吊運計畫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；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lvl="1"/>
            <a:endParaRPr lang="en-US" altLang="zh-TW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000" b="0" dirty="0" smtClean="0">
                <a:solidFill>
                  <a:schemeClr val="tx1"/>
                </a:solidFill>
              </a:rPr>
              <a:t>2. 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未有為吊運工序進行檢查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000" dirty="0"/>
              <a:t>沒有</a:t>
            </a:r>
            <a:r>
              <a:rPr lang="zh-TW" altLang="en-US" sz="2000" dirty="0" smtClean="0"/>
              <a:t>為有關機械設備及吊運物進行檢查才開始進行吊運；</a:t>
            </a:r>
            <a:endParaRPr lang="en-US" altLang="zh-TW" sz="2000" dirty="0" smtClean="0"/>
          </a:p>
          <a:p>
            <a:pPr lvl="1"/>
            <a:endParaRPr lang="en-US" altLang="zh-TW" sz="2000" dirty="0"/>
          </a:p>
          <a:p>
            <a:pPr marL="0" indent="0">
              <a:buNone/>
            </a:pPr>
            <a:r>
              <a:rPr lang="en-US" altLang="zh-TW" sz="2000" b="0" dirty="0" smtClean="0">
                <a:solidFill>
                  <a:schemeClr val="tx1"/>
                </a:solidFill>
              </a:rPr>
              <a:t>3. 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未有按照可承擔的最大安全負載量進行吊運工作</a:t>
            </a:r>
            <a:endParaRPr lang="en-US" altLang="zh-TW" sz="2000" b="0" dirty="0">
              <a:solidFill>
                <a:schemeClr val="tx1"/>
              </a:solidFill>
            </a:endParaRPr>
          </a:p>
          <a:p>
            <a:pPr lvl="1"/>
            <a:r>
              <a:rPr lang="zh-TW" altLang="en-US" sz="2000" b="0" dirty="0" smtClean="0">
                <a:solidFill>
                  <a:schemeClr val="tx1"/>
                </a:solidFill>
              </a:rPr>
              <a:t>沒有被委任具足夠經驗及</a:t>
            </a:r>
            <a:r>
              <a:rPr lang="zh-TW" altLang="en-US" sz="2000" dirty="0"/>
              <a:t>資歷人員</a:t>
            </a:r>
            <a:r>
              <a:rPr lang="zh-TW" altLang="en-US" sz="2000" dirty="0" smtClean="0"/>
              <a:t>，嚴格監督吊運工作，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</a:t>
            </a:r>
            <a:r>
              <a:rPr lang="zh-TW" altLang="en-US" sz="2000" dirty="0" smtClean="0"/>
              <a:t>確保吊運工作沒有超重 ；及</a:t>
            </a:r>
            <a:endParaRPr lang="en-US" altLang="zh-TW" sz="2000" dirty="0" smtClean="0"/>
          </a:p>
          <a:p>
            <a:pPr marL="457200" lvl="1" indent="0">
              <a:buNone/>
            </a:pP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000" b="0" dirty="0" smtClean="0">
                <a:solidFill>
                  <a:schemeClr val="tx1"/>
                </a:solidFill>
                <a:latin typeface="+mn-ea"/>
              </a:rPr>
              <a:t>4. </a:t>
            </a:r>
            <a:r>
              <a:rPr lang="zh-TW" altLang="en-US" sz="2000" b="0" dirty="0" smtClean="0">
                <a:solidFill>
                  <a:schemeClr val="tx1"/>
                </a:solidFill>
                <a:latin typeface="+mn-ea"/>
              </a:rPr>
              <a:t>未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</a:rPr>
              <a:t>有留意</a:t>
            </a:r>
            <a:r>
              <a:rPr lang="zh-TW" altLang="en-US" sz="2000" b="0" dirty="0" smtClean="0">
                <a:solidFill>
                  <a:schemeClr val="tx1"/>
                </a:solidFill>
                <a:latin typeface="+mn-ea"/>
              </a:rPr>
              <a:t>工序或環境變化以處理有關其帶來的風險及危害</a:t>
            </a:r>
            <a:endParaRPr lang="en-US" altLang="zh-TW" sz="2000" b="0" dirty="0" smtClean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zh-TW" altLang="en-US" sz="2000" b="0" dirty="0" smtClean="0">
                <a:solidFill>
                  <a:schemeClr val="tx1"/>
                </a:solidFill>
              </a:rPr>
              <a:t>工作</a:t>
            </a:r>
            <a:r>
              <a:rPr lang="zh-TW" altLang="en-US" sz="2000" b="0" dirty="0">
                <a:solidFill>
                  <a:schemeClr val="tx1"/>
                </a:solidFill>
              </a:rPr>
              <a:t>前</a:t>
            </a:r>
            <a:r>
              <a:rPr lang="zh-TW" altLang="en-US" sz="2000" dirty="0"/>
              <a:t>，沒有因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工序或工地環境變化</a:t>
            </a:r>
            <a:r>
              <a:rPr lang="zh-TW" altLang="en-US" sz="2000" dirty="0" smtClean="0"/>
              <a:t>，進行動態風險評估，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</a:t>
            </a:r>
            <a:r>
              <a:rPr lang="zh-TW" altLang="en-US" sz="2000" dirty="0" smtClean="0"/>
              <a:t>確保所有風險及危害得以妥善管理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309367" y="5914072"/>
            <a:ext cx="5735246" cy="78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免責聲明：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  <a:p>
            <a:pPr marL="0" lvl="0" indent="0">
              <a:buNone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上述之</a:t>
            </a:r>
            <a:r>
              <a:rPr kumimoji="0" lang="zh-TW" altLang="zh-H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估計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包括議會成員及僱員）概不</a:t>
            </a:r>
            <a:r>
              <a:rPr kumimoji="0" lang="zh-TW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負責</a:t>
            </a:r>
            <a:r>
              <a:rPr lang="zh-TW" altLang="en-US" sz="1100" dirty="0">
                <a:latin typeface="+mn-ea"/>
              </a:rPr>
              <a:t>。 </a:t>
            </a:r>
            <a:r>
              <a:rPr kumimoji="0" lang="zh-TW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074" name="Picture 2" descr="港珠澳大橋人工島六旬男工3米高墮下昏迷　搶救兩日不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32" y="1964603"/>
            <a:ext cx="4115588" cy="23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432984" y="4326368"/>
            <a:ext cx="353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資料內源：</a:t>
            </a:r>
            <a:r>
              <a:rPr lang="zh-TW" altLang="en-US" sz="1400" dirty="0">
                <a:hlinkClick r:id="rId4"/>
              </a:rPr>
              <a:t>港珠澳大橋人工島六旬男工</a:t>
            </a:r>
            <a:r>
              <a:rPr lang="en-US" altLang="zh-TW" sz="1400" dirty="0">
                <a:hlinkClick r:id="rId4"/>
              </a:rPr>
              <a:t>3</a:t>
            </a:r>
            <a:r>
              <a:rPr lang="zh-TW" altLang="en-US" sz="1400" dirty="0">
                <a:hlinkClick r:id="rId4"/>
              </a:rPr>
              <a:t>米高墮下昏迷　搶救兩日</a:t>
            </a:r>
            <a:r>
              <a:rPr lang="zh-TW" altLang="en-US" sz="1400" dirty="0" smtClean="0">
                <a:hlinkClick r:id="rId4"/>
              </a:rPr>
              <a:t>不治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4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65872"/>
            <a:ext cx="12192000" cy="527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0199"/>
            <a:ext cx="10515600" cy="1176095"/>
          </a:xfrm>
        </p:spPr>
        <p:txBody>
          <a:bodyPr/>
          <a:lstStyle/>
          <a:p>
            <a:r>
              <a:rPr lang="zh-TW" altLang="en-US" b="1" dirty="0"/>
              <a:t>如何可以避免意外發生</a:t>
            </a:r>
            <a:endParaRPr lang="zh-HK" alt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83" y="2289175"/>
            <a:ext cx="6956425" cy="4067175"/>
          </a:xfrm>
        </p:spPr>
      </p:pic>
      <p:sp>
        <p:nvSpPr>
          <p:cNvPr id="7" name="文字方塊 6"/>
          <p:cNvSpPr txBox="1"/>
          <p:nvPr/>
        </p:nvSpPr>
        <p:spPr>
          <a:xfrm>
            <a:off x="8003047" y="2025804"/>
            <a:ext cx="40580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做足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  <a:r>
              <a:rPr kumimoji="0" lang="zh-TW" altLang="en-H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問多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K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切實執行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風險評估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及安全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施工程序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；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針對相關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風險制定預防措施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；</a:t>
            </a:r>
            <a:endParaRPr lang="en-US" altLang="zh-TW" sz="2000" dirty="0">
              <a:solidFill>
                <a:prstClr val="black"/>
              </a:solidFill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 smtClean="0">
                <a:solidFill>
                  <a:prstClr val="black"/>
                </a:solidFill>
                <a:latin typeface="+mn-ea"/>
              </a:rPr>
              <a:t>是否</a:t>
            </a:r>
            <a:r>
              <a:rPr lang="zh-TW" altLang="en-US" sz="2000" dirty="0" smtClean="0">
                <a:solidFill>
                  <a:prstClr val="black"/>
                </a:solidFill>
                <a:latin typeface="+mn-ea"/>
              </a:rPr>
              <a:t>已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安排足夠</a:t>
            </a:r>
            <a:r>
              <a:rPr lang="zh-TW" altLang="en-US" sz="2000" dirty="0" smtClean="0">
                <a:solidFill>
                  <a:prstClr val="black"/>
                </a:solidFill>
                <a:latin typeface="+mn-ea"/>
              </a:rPr>
              <a:t>的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經驗及資歷人員，嚴格監督吊運工作</a:t>
            </a:r>
            <a:r>
              <a:rPr lang="en-US" altLang="zh-TW" sz="2000" dirty="0" smtClean="0">
                <a:solidFill>
                  <a:prstClr val="black"/>
                </a:solidFill>
                <a:latin typeface="+mn-ea"/>
              </a:rPr>
              <a:t>?</a:t>
            </a:r>
            <a:endParaRPr kumimoji="0" lang="zh-HK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8562" y="1750290"/>
            <a:ext cx="3324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尋求協助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>
                <a:solidFill>
                  <a:prstClr val="black"/>
                </a:solidFill>
                <a:latin typeface="+mn-ea"/>
              </a:rPr>
              <a:t>如果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工作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環境發生變化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，是否應該進行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動態風險評估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以確保風險得到需要及妥善的管理</a:t>
            </a:r>
            <a:r>
              <a:rPr lang="zh-TW" altLang="en-US" sz="2000" dirty="0" smtClean="0">
                <a:solidFill>
                  <a:prstClr val="black"/>
                </a:solidFill>
                <a:latin typeface="+mn-ea"/>
              </a:rPr>
              <a:t>？</a:t>
            </a:r>
            <a:endParaRPr lang="en-US" altLang="zh-TW" sz="2000" dirty="0" smtClean="0">
              <a:solidFill>
                <a:prstClr val="black"/>
              </a:solidFill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altLang="zh-TW" sz="2000" dirty="0" smtClean="0">
              <a:solidFill>
                <a:prstClr val="black"/>
              </a:solidFill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>
                <a:solidFill>
                  <a:prstClr val="black"/>
                </a:solidFill>
                <a:latin typeface="+mn-ea"/>
              </a:rPr>
              <a:t>工作平台應否先拆除</a:t>
            </a:r>
            <a:r>
              <a:rPr lang="en-US" altLang="zh-TW" sz="2000" dirty="0" smtClean="0">
                <a:solidFill>
                  <a:prstClr val="black"/>
                </a:solidFill>
                <a:latin typeface="+mn-ea"/>
              </a:rPr>
              <a:t>?</a:t>
            </a:r>
            <a:r>
              <a:rPr lang="zh-TW" altLang="en-US" sz="2000" dirty="0" smtClean="0">
                <a:solidFill>
                  <a:prstClr val="black"/>
                </a:solidFill>
                <a:latin typeface="+mn-ea"/>
              </a:rPr>
              <a:t>是否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有考慮臨時穩定的所有因素和方法，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以防止物料突然墜</a:t>
            </a:r>
            <a:r>
              <a:rPr lang="zh-TW" altLang="en-US" sz="2000" b="1" dirty="0" smtClean="0">
                <a:solidFill>
                  <a:prstClr val="black"/>
                </a:solidFill>
                <a:latin typeface="+mn-ea"/>
              </a:rPr>
              <a:t>下</a:t>
            </a:r>
            <a:r>
              <a:rPr lang="zh-TW" altLang="en-US" sz="2000" dirty="0" smtClean="0">
                <a:solidFill>
                  <a:prstClr val="black"/>
                </a:solidFill>
                <a:latin typeface="+mn-ea"/>
              </a:rPr>
              <a:t>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77589" y="1489665"/>
            <a:ext cx="4399765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危險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人體下墮 </a:t>
            </a:r>
            <a:r>
              <a:rPr lang="en-US" altLang="zh-TW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從物料</a:t>
            </a:r>
            <a:r>
              <a:rPr lang="en-US" altLang="zh-TW" sz="20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) </a:t>
            </a:r>
            <a:endParaRPr lang="en-US" altLang="zh-TW" sz="2000" b="1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7" y="5724936"/>
            <a:ext cx="3745117" cy="107154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135235" y="4669255"/>
            <a:ext cx="3793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妥善安排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有</a:t>
            </a:r>
            <a:r>
              <a:rPr lang="zh-TW" altLang="en-US" sz="2000" dirty="0" smtClean="0"/>
              <a:t>沒有提供足夠吊運計畫？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是否</a:t>
            </a:r>
            <a:r>
              <a:rPr lang="zh-TW" altLang="en-US" sz="2000" dirty="0" smtClean="0"/>
              <a:t>考慮</a:t>
            </a:r>
            <a:r>
              <a:rPr lang="zh-TW" altLang="en-US" sz="2000" b="1" dirty="0" smtClean="0"/>
              <a:t>安排吊</a:t>
            </a:r>
            <a:r>
              <a:rPr lang="zh-TW" altLang="en-US" sz="2000" b="1" dirty="0"/>
              <a:t>運工序進行檢查</a:t>
            </a:r>
            <a:r>
              <a:rPr lang="zh-TW" altLang="en-US" sz="20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9758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04" y="1573940"/>
            <a:ext cx="3688080" cy="48985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64642" y="871399"/>
            <a:ext cx="8648521" cy="76944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如果比多次機會，我可以點做好？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584770" y="5120640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10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秒思考時間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內容版面配置區 3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4270" y="2024200"/>
            <a:ext cx="4382182" cy="30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FAD6D51-F870-4435-B674-CA291E310335}"/>
              </a:ext>
            </a:extLst>
          </p:cNvPr>
          <p:cNvSpPr txBox="1"/>
          <p:nvPr/>
        </p:nvSpPr>
        <p:spPr>
          <a:xfrm>
            <a:off x="4562610" y="6089163"/>
            <a:ext cx="705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人？ 機？ 物？ 法？ 環？ 時？其他？</a:t>
            </a: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3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99F71-BDC6-38A3-0E4B-7AF2C0EF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589" y="531976"/>
            <a:ext cx="8115747" cy="1051484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如何 對危險說不？</a:t>
            </a:r>
            <a:endParaRPr lang="en-US" sz="6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00FD6B-6DC3-A327-40B6-F6F2CB5E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8</a:t>
            </a:fld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7E2C04-A98F-EA40-268D-3EF8EDDDE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5" y="359545"/>
            <a:ext cx="2175874" cy="149982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8B12B0E-8D74-EE16-0E0B-19596C50AA67}"/>
              </a:ext>
            </a:extLst>
          </p:cNvPr>
          <p:cNvSpPr txBox="1"/>
          <p:nvPr/>
        </p:nvSpPr>
        <p:spPr>
          <a:xfrm>
            <a:off x="1360715" y="2108204"/>
            <a:ext cx="6097464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1)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不斷學習安全知識及吸收經驗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8D3106-CD53-1F57-080F-2658EFE02A26}"/>
              </a:ext>
            </a:extLst>
          </p:cNvPr>
          <p:cNvSpPr txBox="1"/>
          <p:nvPr/>
        </p:nvSpPr>
        <p:spPr>
          <a:xfrm>
            <a:off x="1694717" y="2569616"/>
            <a:ext cx="9821335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遇到有安全問題、就多詢問！問多啲、識多啲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accent6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91B470-E7D1-58FB-A6D1-DF259065EFFB}"/>
              </a:ext>
            </a:extLst>
          </p:cNvPr>
          <p:cNvSpPr txBox="1"/>
          <p:nvPr/>
        </p:nvSpPr>
        <p:spPr>
          <a:xfrm>
            <a:off x="1359251" y="311030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2) </a:t>
            </a:r>
            <a:r>
              <a:rPr 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先觀察工作環境 及 評估工作區安全情況</a:t>
            </a:r>
            <a:r>
              <a:rPr lang="en-US" alt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 ?</a:t>
            </a:r>
            <a:r>
              <a:rPr lang="zh-TW" sz="2400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7F425E4-523C-90A4-2BA6-B2EB3CA0AA44}"/>
              </a:ext>
            </a:extLst>
          </p:cNvPr>
          <p:cNvSpPr txBox="1"/>
          <p:nvPr/>
        </p:nvSpPr>
        <p:spPr>
          <a:xfrm>
            <a:off x="1694716" y="3562896"/>
            <a:ext cx="1023602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找出何謂危險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? 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何謂安全</a:t>
            </a:r>
            <a:r>
              <a:rPr lang="en-US" altLang="zh-TW" sz="2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?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 需考慮 人、機、物、法、環 因素方式去思考</a:t>
            </a:r>
            <a:r>
              <a:rPr lang="en-US" altLang="zh-TW" sz="2400" b="1" dirty="0" smtClean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!)</a:t>
            </a:r>
            <a:endParaRPr lang="en-US" sz="2400" b="1" dirty="0">
              <a:solidFill>
                <a:schemeClr val="accent6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47CFBCB-1DEC-C9FE-D83E-A22201734160}"/>
              </a:ext>
            </a:extLst>
          </p:cNvPr>
          <p:cNvSpPr txBox="1"/>
          <p:nvPr/>
        </p:nvSpPr>
        <p:spPr>
          <a:xfrm>
            <a:off x="1360714" y="4164459"/>
            <a:ext cx="10236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3)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是否要做足開工前檢查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?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找出最危險及致命部份來檢查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C797FD3-BE06-856A-D9B5-2C5BE4D6E602}"/>
              </a:ext>
            </a:extLst>
          </p:cNvPr>
          <p:cNvSpPr txBox="1"/>
          <p:nvPr/>
        </p:nvSpPr>
        <p:spPr>
          <a:xfrm>
            <a:off x="1694717" y="466217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做足啲、問多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D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、安全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D!)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1B30BA-A3AA-9562-C7CE-1534CEC649E0}"/>
              </a:ext>
            </a:extLst>
          </p:cNvPr>
          <p:cNvSpPr txBox="1"/>
          <p:nvPr/>
        </p:nvSpPr>
        <p:spPr>
          <a:xfrm>
            <a:off x="1360715" y="52188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4)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遇到有重大風險，應停止工作</a:t>
            </a:r>
            <a:r>
              <a:rPr lang="zh-TW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尋求協助 </a:t>
            </a:r>
            <a:r>
              <a:rPr lang="en-US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!</a:t>
            </a:r>
            <a:r>
              <a:rPr lang="en-US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2296051-C57E-03C4-656B-9938C0ECBF89}"/>
              </a:ext>
            </a:extLst>
          </p:cNvPr>
          <p:cNvSpPr txBox="1"/>
          <p:nvPr/>
        </p:nvSpPr>
        <p:spPr>
          <a:xfrm>
            <a:off x="1694716" y="5675612"/>
            <a:ext cx="9952997" cy="854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如果自己沒有能力應對風險、就應該拿出勇氣來對危險說不 ！向上級解釋相關工作風險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尋求協助解決相關安全問題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!)</a:t>
            </a:r>
            <a:endParaRPr lang="en-US" sz="3200" b="1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06316" y="441749"/>
            <a:ext cx="7575884" cy="63341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</a:rPr>
              <a:t>總 結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533" y="2869750"/>
            <a:ext cx="7136667" cy="38517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18599" y="1075162"/>
            <a:ext cx="80588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知識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意識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習慣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+ </a:t>
            </a:r>
            <a:r>
              <a:rPr kumimoji="0" lang="zh-HK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HK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態度</a:t>
            </a:r>
            <a:endParaRPr kumimoji="0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5752535" y="1750640"/>
            <a:ext cx="990993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C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9D9D2180F1645B7D5D7FDBA8B11EB" ma:contentTypeVersion="14" ma:contentTypeDescription="Create a new document." ma:contentTypeScope="" ma:versionID="7e664d09dc5bb39d3248a1ddd85674bf">
  <xsd:schema xmlns:xsd="http://www.w3.org/2001/XMLSchema" xmlns:xs="http://www.w3.org/2001/XMLSchema" xmlns:p="http://schemas.microsoft.com/office/2006/metadata/properties" xmlns:ns3="346098e1-2ed2-4512-b903-5e63e96366fd" xmlns:ns4="bc62971c-0f8e-4c48-8fe5-9602e9b68c00" targetNamespace="http://schemas.microsoft.com/office/2006/metadata/properties" ma:root="true" ma:fieldsID="45983e9620ef90374e90e23edb2081bd" ns3:_="" ns4:_="">
    <xsd:import namespace="346098e1-2ed2-4512-b903-5e63e96366fd"/>
    <xsd:import namespace="bc62971c-0f8e-4c48-8fe5-9602e9b68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098e1-2ed2-4512-b903-5e63e9636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2971c-0f8e-4c48-8fe5-9602e9b68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6D6BC5-9C0F-4401-ADF3-6E4A915BCD6E}">
  <ds:schemaRefs>
    <ds:schemaRef ds:uri="bc62971c-0f8e-4c48-8fe5-9602e9b68c00"/>
    <ds:schemaRef ds:uri="http://purl.org/dc/terms/"/>
    <ds:schemaRef ds:uri="346098e1-2ed2-4512-b903-5e63e96366f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6E14E7-7EE3-497B-A088-0343ACD54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098e1-2ed2-4512-b903-5e63e96366fd"/>
    <ds:schemaRef ds:uri="bc62971c-0f8e-4c48-8fe5-9602e9b68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22173F-EE47-48BB-A3DC-E7B00FE37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6990</TotalTime>
  <Words>1067</Words>
  <Application>Microsoft Office PowerPoint</Application>
  <PresentationFormat>寬螢幕</PresentationFormat>
  <Paragraphs>121</Paragraphs>
  <Slides>14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Microsoft YaHei Light</vt:lpstr>
      <vt:lpstr>微軟正黑體</vt:lpstr>
      <vt:lpstr>新細明體</vt:lpstr>
      <vt:lpstr>Arial</vt:lpstr>
      <vt:lpstr>Calibri</vt:lpstr>
      <vt:lpstr>Times New Roman</vt:lpstr>
      <vt:lpstr>Office 佈景主題</vt:lpstr>
      <vt:lpstr>2_Office 佈景主題</vt:lpstr>
      <vt:lpstr>《默哀會》</vt:lpstr>
      <vt:lpstr> </vt:lpstr>
      <vt:lpstr>PowerPoint 簡報</vt:lpstr>
      <vt:lpstr>反思事故發生的原因</vt:lpstr>
      <vt:lpstr>反思意外發生的可能原因</vt:lpstr>
      <vt:lpstr>如何可以避免意外發生</vt:lpstr>
      <vt:lpstr>PowerPoint 簡報</vt:lpstr>
      <vt:lpstr>如何 對危險說不？</vt:lpstr>
      <vt:lpstr>總 結</vt:lpstr>
      <vt:lpstr>生命第一，對危險說不；人人有責、各司其職</vt:lpstr>
      <vt:lpstr>PowerPoint 簡報</vt:lpstr>
      <vt:lpstr>PowerPoint 簡報</vt:lpstr>
      <vt:lpstr>個案一 參考資料</vt:lpstr>
      <vt:lpstr>個案一參考資料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 - Ryan Chow</dc:creator>
  <cp:lastModifiedBy>CSA - Eddy Wong</cp:lastModifiedBy>
  <cp:revision>691</cp:revision>
  <cp:lastPrinted>2022-04-07T01:21:19Z</cp:lastPrinted>
  <dcterms:created xsi:type="dcterms:W3CDTF">2020-06-12T08:00:00Z</dcterms:created>
  <dcterms:modified xsi:type="dcterms:W3CDTF">2023-02-07T06:12:24Z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0x0101001B29D9D2180F1645B7D5D7FDBA8B11EB</vt:lpwstr>
  </property>
</Properties>
</file>