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Lst>
  <p:notesMasterIdLst>
    <p:notesMasterId r:id="rId24"/>
  </p:notesMasterIdLst>
  <p:handoutMasterIdLst>
    <p:handoutMasterId r:id="rId25"/>
  </p:handoutMasterIdLst>
  <p:sldIdLst>
    <p:sldId id="539" r:id="rId6"/>
    <p:sldId id="562" r:id="rId7"/>
    <p:sldId id="515" r:id="rId8"/>
    <p:sldId id="493" r:id="rId9"/>
    <p:sldId id="576" r:id="rId10"/>
    <p:sldId id="575" r:id="rId11"/>
    <p:sldId id="577" r:id="rId12"/>
    <p:sldId id="567" r:id="rId13"/>
    <p:sldId id="555" r:id="rId14"/>
    <p:sldId id="452" r:id="rId15"/>
    <p:sldId id="509" r:id="rId16"/>
    <p:sldId id="442" r:id="rId17"/>
    <p:sldId id="430" r:id="rId18"/>
    <p:sldId id="584" r:id="rId19"/>
    <p:sldId id="573" r:id="rId20"/>
    <p:sldId id="561" r:id="rId21"/>
    <p:sldId id="559" r:id="rId22"/>
    <p:sldId id="578" r:id="rId23"/>
  </p:sldIdLst>
  <p:sldSz cx="12192000" cy="6858000"/>
  <p:notesSz cx="6805613" cy="99393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5B73D"/>
    <a:srgbClr val="338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D5F92-F8B3-472A-BB83-FF6C6FF5307D}" v="18" dt="2023-04-13T05:48:38.689"/>
  </p1510:revLst>
</p1510:revInfo>
</file>

<file path=ppt/tableStyles.xml><?xml version="1.0" encoding="utf-8"?>
<a:tblStyleLst xmlns:a="http://schemas.openxmlformats.org/drawingml/2006/main" def="{5C22544A-7EE6-4342-B048-85BDC9FD1C3A}">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2666" autoAdjust="0"/>
  </p:normalViewPr>
  <p:slideViewPr>
    <p:cSldViewPr snapToGrid="0">
      <p:cViewPr varScale="1">
        <p:scale>
          <a:sx n="115" d="100"/>
          <a:sy n="115" d="100"/>
        </p:scale>
        <p:origin x="318"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CC - Wilson Mok" userId="599bfe9f-5d60-4852-a9fd-09140585c0e5" providerId="ADAL" clId="{617E4056-AFCD-4FC7-B2C7-FCEC694F8862}"/>
    <pc:docChg chg="undo custSel addSld delSld modSld sldOrd">
      <pc:chgData name="KCC - Wilson Mok" userId="599bfe9f-5d60-4852-a9fd-09140585c0e5" providerId="ADAL" clId="{617E4056-AFCD-4FC7-B2C7-FCEC694F8862}" dt="2023-03-07T16:25:39.740" v="452" actId="1076"/>
      <pc:docMkLst>
        <pc:docMk/>
      </pc:docMkLst>
      <pc:sldChg chg="addSp modSp mod">
        <pc:chgData name="KCC - Wilson Mok" userId="599bfe9f-5d60-4852-a9fd-09140585c0e5" providerId="ADAL" clId="{617E4056-AFCD-4FC7-B2C7-FCEC694F8862}" dt="2023-03-07T14:40:23.139" v="76" actId="115"/>
        <pc:sldMkLst>
          <pc:docMk/>
          <pc:sldMk cId="976524348" sldId="553"/>
        </pc:sldMkLst>
        <pc:spChg chg="mod">
          <ac:chgData name="KCC - Wilson Mok" userId="599bfe9f-5d60-4852-a9fd-09140585c0e5" providerId="ADAL" clId="{617E4056-AFCD-4FC7-B2C7-FCEC694F8862}" dt="2023-03-07T14:30:53.199" v="49" actId="14100"/>
          <ac:spMkLst>
            <pc:docMk/>
            <pc:sldMk cId="976524348" sldId="553"/>
            <ac:spMk id="3" creationId="{00000000-0000-0000-0000-000000000000}"/>
          </ac:spMkLst>
        </pc:spChg>
        <pc:spChg chg="add mod">
          <ac:chgData name="KCC - Wilson Mok" userId="599bfe9f-5d60-4852-a9fd-09140585c0e5" providerId="ADAL" clId="{617E4056-AFCD-4FC7-B2C7-FCEC694F8862}" dt="2023-03-07T14:33:58.301" v="64" actId="6549"/>
          <ac:spMkLst>
            <pc:docMk/>
            <pc:sldMk cId="976524348" sldId="553"/>
            <ac:spMk id="5" creationId="{41199174-8309-3E93-483B-DDDF718EE73C}"/>
          </ac:spMkLst>
        </pc:spChg>
        <pc:spChg chg="mod">
          <ac:chgData name="KCC - Wilson Mok" userId="599bfe9f-5d60-4852-a9fd-09140585c0e5" providerId="ADAL" clId="{617E4056-AFCD-4FC7-B2C7-FCEC694F8862}" dt="2023-03-07T14:39:16.522" v="73" actId="3626"/>
          <ac:spMkLst>
            <pc:docMk/>
            <pc:sldMk cId="976524348" sldId="553"/>
            <ac:spMk id="7" creationId="{00000000-0000-0000-0000-000000000000}"/>
          </ac:spMkLst>
        </pc:spChg>
        <pc:spChg chg="mod">
          <ac:chgData name="KCC - Wilson Mok" userId="599bfe9f-5d60-4852-a9fd-09140585c0e5" providerId="ADAL" clId="{617E4056-AFCD-4FC7-B2C7-FCEC694F8862}" dt="2023-03-07T14:30:55.830" v="50" actId="1076"/>
          <ac:spMkLst>
            <pc:docMk/>
            <pc:sldMk cId="976524348" sldId="553"/>
            <ac:spMk id="8" creationId="{00000000-0000-0000-0000-000000000000}"/>
          </ac:spMkLst>
        </pc:spChg>
        <pc:spChg chg="mod">
          <ac:chgData name="KCC - Wilson Mok" userId="599bfe9f-5d60-4852-a9fd-09140585c0e5" providerId="ADAL" clId="{617E4056-AFCD-4FC7-B2C7-FCEC694F8862}" dt="2023-03-07T14:40:23.139" v="76" actId="115"/>
          <ac:spMkLst>
            <pc:docMk/>
            <pc:sldMk cId="976524348" sldId="553"/>
            <ac:spMk id="11" creationId="{00000000-0000-0000-0000-000000000000}"/>
          </ac:spMkLst>
        </pc:spChg>
        <pc:picChg chg="mod">
          <ac:chgData name="KCC - Wilson Mok" userId="599bfe9f-5d60-4852-a9fd-09140585c0e5" providerId="ADAL" clId="{617E4056-AFCD-4FC7-B2C7-FCEC694F8862}" dt="2023-03-07T14:30:57.477" v="51" actId="1076"/>
          <ac:picMkLst>
            <pc:docMk/>
            <pc:sldMk cId="976524348" sldId="553"/>
            <ac:picMk id="1026" creationId="{00000000-0000-0000-0000-000000000000}"/>
          </ac:picMkLst>
        </pc:picChg>
      </pc:sldChg>
      <pc:sldChg chg="addSp delSp modSp mod">
        <pc:chgData name="KCC - Wilson Mok" userId="599bfe9f-5d60-4852-a9fd-09140585c0e5" providerId="ADAL" clId="{617E4056-AFCD-4FC7-B2C7-FCEC694F8862}" dt="2023-03-07T16:00:01.685" v="333" actId="6549"/>
        <pc:sldMkLst>
          <pc:docMk/>
          <pc:sldMk cId="2844038391" sldId="554"/>
        </pc:sldMkLst>
        <pc:spChg chg="mod">
          <ac:chgData name="KCC - Wilson Mok" userId="599bfe9f-5d60-4852-a9fd-09140585c0e5" providerId="ADAL" clId="{617E4056-AFCD-4FC7-B2C7-FCEC694F8862}" dt="2023-03-07T15:35:48.954" v="216"/>
          <ac:spMkLst>
            <pc:docMk/>
            <pc:sldMk cId="2844038391" sldId="554"/>
            <ac:spMk id="2" creationId="{00000000-0000-0000-0000-000000000000}"/>
          </ac:spMkLst>
        </pc:spChg>
        <pc:spChg chg="mod">
          <ac:chgData name="KCC - Wilson Mok" userId="599bfe9f-5d60-4852-a9fd-09140585c0e5" providerId="ADAL" clId="{617E4056-AFCD-4FC7-B2C7-FCEC694F8862}" dt="2023-03-07T16:00:01.685" v="333" actId="6549"/>
          <ac:spMkLst>
            <pc:docMk/>
            <pc:sldMk cId="2844038391" sldId="554"/>
            <ac:spMk id="3" creationId="{00000000-0000-0000-0000-000000000000}"/>
          </ac:spMkLst>
        </pc:spChg>
        <pc:spChg chg="mod">
          <ac:chgData name="KCC - Wilson Mok" userId="599bfe9f-5d60-4852-a9fd-09140585c0e5" providerId="ADAL" clId="{617E4056-AFCD-4FC7-B2C7-FCEC694F8862}" dt="2023-03-07T15:53:33.803" v="299" actId="1076"/>
          <ac:spMkLst>
            <pc:docMk/>
            <pc:sldMk cId="2844038391" sldId="554"/>
            <ac:spMk id="6" creationId="{00000000-0000-0000-0000-000000000000}"/>
          </ac:spMkLst>
        </pc:spChg>
        <pc:spChg chg="mod">
          <ac:chgData name="KCC - Wilson Mok" userId="599bfe9f-5d60-4852-a9fd-09140585c0e5" providerId="ADAL" clId="{617E4056-AFCD-4FC7-B2C7-FCEC694F8862}" dt="2023-03-07T15:16:30.472" v="139" actId="1076"/>
          <ac:spMkLst>
            <pc:docMk/>
            <pc:sldMk cId="2844038391" sldId="554"/>
            <ac:spMk id="9" creationId="{00000000-0000-0000-0000-000000000000}"/>
          </ac:spMkLst>
        </pc:spChg>
        <pc:picChg chg="add mod ord">
          <ac:chgData name="KCC - Wilson Mok" userId="599bfe9f-5d60-4852-a9fd-09140585c0e5" providerId="ADAL" clId="{617E4056-AFCD-4FC7-B2C7-FCEC694F8862}" dt="2023-03-07T15:59:36.691" v="332" actId="1076"/>
          <ac:picMkLst>
            <pc:docMk/>
            <pc:sldMk cId="2844038391" sldId="554"/>
            <ac:picMk id="7" creationId="{07C4E1CA-590F-4E14-8430-D0F2FBD0232C}"/>
          </ac:picMkLst>
        </pc:picChg>
        <pc:picChg chg="del mod">
          <ac:chgData name="KCC - Wilson Mok" userId="599bfe9f-5d60-4852-a9fd-09140585c0e5" providerId="ADAL" clId="{617E4056-AFCD-4FC7-B2C7-FCEC694F8862}" dt="2023-03-07T15:16:49.702" v="143" actId="478"/>
          <ac:picMkLst>
            <pc:docMk/>
            <pc:sldMk cId="2844038391" sldId="554"/>
            <ac:picMk id="1026" creationId="{00000000-0000-0000-0000-000000000000}"/>
          </ac:picMkLst>
        </pc:picChg>
      </pc:sldChg>
      <pc:sldChg chg="modSp mod">
        <pc:chgData name="KCC - Wilson Mok" userId="599bfe9f-5d60-4852-a9fd-09140585c0e5" providerId="ADAL" clId="{617E4056-AFCD-4FC7-B2C7-FCEC694F8862}" dt="2023-03-07T16:16:04.777" v="404" actId="113"/>
        <pc:sldMkLst>
          <pc:docMk/>
          <pc:sldMk cId="975862023" sldId="555"/>
        </pc:sldMkLst>
        <pc:spChg chg="mod">
          <ac:chgData name="KCC - Wilson Mok" userId="599bfe9f-5d60-4852-a9fd-09140585c0e5" providerId="ADAL" clId="{617E4056-AFCD-4FC7-B2C7-FCEC694F8862}" dt="2023-03-07T16:11:08.990" v="358" actId="1076"/>
          <ac:spMkLst>
            <pc:docMk/>
            <pc:sldMk cId="975862023" sldId="555"/>
            <ac:spMk id="3" creationId="{00000000-0000-0000-0000-000000000000}"/>
          </ac:spMkLst>
        </pc:spChg>
        <pc:spChg chg="mod">
          <ac:chgData name="KCC - Wilson Mok" userId="599bfe9f-5d60-4852-a9fd-09140585c0e5" providerId="ADAL" clId="{617E4056-AFCD-4FC7-B2C7-FCEC694F8862}" dt="2023-03-07T16:16:04.777" v="404" actId="113"/>
          <ac:spMkLst>
            <pc:docMk/>
            <pc:sldMk cId="975862023" sldId="555"/>
            <ac:spMk id="7" creationId="{00000000-0000-0000-0000-000000000000}"/>
          </ac:spMkLst>
        </pc:spChg>
        <pc:spChg chg="mod">
          <ac:chgData name="KCC - Wilson Mok" userId="599bfe9f-5d60-4852-a9fd-09140585c0e5" providerId="ADAL" clId="{617E4056-AFCD-4FC7-B2C7-FCEC694F8862}" dt="2023-03-07T16:15:52.441" v="402" actId="113"/>
          <ac:spMkLst>
            <pc:docMk/>
            <pc:sldMk cId="975862023" sldId="555"/>
            <ac:spMk id="8" creationId="{00000000-0000-0000-0000-000000000000}"/>
          </ac:spMkLst>
        </pc:spChg>
        <pc:spChg chg="mod">
          <ac:chgData name="KCC - Wilson Mok" userId="599bfe9f-5d60-4852-a9fd-09140585c0e5" providerId="ADAL" clId="{617E4056-AFCD-4FC7-B2C7-FCEC694F8862}" dt="2023-03-07T16:15:27.156" v="399" actId="113"/>
          <ac:spMkLst>
            <pc:docMk/>
            <pc:sldMk cId="975862023" sldId="555"/>
            <ac:spMk id="13" creationId="{00000000-0000-0000-0000-000000000000}"/>
          </ac:spMkLst>
        </pc:spChg>
      </pc:sldChg>
      <pc:sldChg chg="modSp mod">
        <pc:chgData name="KCC - Wilson Mok" userId="599bfe9f-5d60-4852-a9fd-09140585c0e5" providerId="ADAL" clId="{617E4056-AFCD-4FC7-B2C7-FCEC694F8862}" dt="2023-03-07T16:00:34.761" v="336" actId="20577"/>
        <pc:sldMkLst>
          <pc:docMk/>
          <pc:sldMk cId="4124671689" sldId="560"/>
        </pc:sldMkLst>
        <pc:spChg chg="mod">
          <ac:chgData name="KCC - Wilson Mok" userId="599bfe9f-5d60-4852-a9fd-09140585c0e5" providerId="ADAL" clId="{617E4056-AFCD-4FC7-B2C7-FCEC694F8862}" dt="2023-03-07T16:00:34.761" v="336" actId="20577"/>
          <ac:spMkLst>
            <pc:docMk/>
            <pc:sldMk cId="4124671689" sldId="560"/>
            <ac:spMk id="6" creationId="{00000000-0000-0000-0000-000000000000}"/>
          </ac:spMkLst>
        </pc:spChg>
      </pc:sldChg>
      <pc:sldChg chg="modSp mod">
        <pc:chgData name="KCC - Wilson Mok" userId="599bfe9f-5d60-4852-a9fd-09140585c0e5" providerId="ADAL" clId="{617E4056-AFCD-4FC7-B2C7-FCEC694F8862}" dt="2023-03-07T13:56:27.305" v="4" actId="6549"/>
        <pc:sldMkLst>
          <pc:docMk/>
          <pc:sldMk cId="1398926015" sldId="562"/>
        </pc:sldMkLst>
        <pc:graphicFrameChg chg="mod modGraphic">
          <ac:chgData name="KCC - Wilson Mok" userId="599bfe9f-5d60-4852-a9fd-09140585c0e5" providerId="ADAL" clId="{617E4056-AFCD-4FC7-B2C7-FCEC694F8862}" dt="2023-03-07T13:56:27.305" v="4" actId="6549"/>
          <ac:graphicFrameMkLst>
            <pc:docMk/>
            <pc:sldMk cId="1398926015" sldId="562"/>
            <ac:graphicFrameMk id="7" creationId="{00000000-0000-0000-0000-000000000000}"/>
          </ac:graphicFrameMkLst>
        </pc:graphicFrameChg>
      </pc:sldChg>
      <pc:sldChg chg="addSp delSp modSp new mod ord setBg">
        <pc:chgData name="KCC - Wilson Mok" userId="599bfe9f-5d60-4852-a9fd-09140585c0e5" providerId="ADAL" clId="{617E4056-AFCD-4FC7-B2C7-FCEC694F8862}" dt="2023-03-07T16:25:39.740" v="452" actId="1076"/>
        <pc:sldMkLst>
          <pc:docMk/>
          <pc:sldMk cId="2740447628" sldId="567"/>
        </pc:sldMkLst>
        <pc:spChg chg="mod ord">
          <ac:chgData name="KCC - Wilson Mok" userId="599bfe9f-5d60-4852-a9fd-09140585c0e5" providerId="ADAL" clId="{617E4056-AFCD-4FC7-B2C7-FCEC694F8862}" dt="2023-03-07T15:11:00.132" v="129" actId="26606"/>
          <ac:spMkLst>
            <pc:docMk/>
            <pc:sldMk cId="2740447628" sldId="567"/>
            <ac:spMk id="2" creationId="{CF8B5363-FDB6-43C9-1CB4-3A65DE4E99A4}"/>
          </ac:spMkLst>
        </pc:spChg>
        <pc:spChg chg="add mod">
          <ac:chgData name="KCC - Wilson Mok" userId="599bfe9f-5d60-4852-a9fd-09140585c0e5" providerId="ADAL" clId="{617E4056-AFCD-4FC7-B2C7-FCEC694F8862}" dt="2023-03-07T16:22:58.741" v="416" actId="1076"/>
          <ac:spMkLst>
            <pc:docMk/>
            <pc:sldMk cId="2740447628" sldId="567"/>
            <ac:spMk id="18" creationId="{84CA8EE2-8080-219F-2C1B-1E8DC9459A53}"/>
          </ac:spMkLst>
        </pc:spChg>
        <pc:spChg chg="add mod">
          <ac:chgData name="KCC - Wilson Mok" userId="599bfe9f-5d60-4852-a9fd-09140585c0e5" providerId="ADAL" clId="{617E4056-AFCD-4FC7-B2C7-FCEC694F8862}" dt="2023-03-07T16:24:20.830" v="436" actId="14100"/>
          <ac:spMkLst>
            <pc:docMk/>
            <pc:sldMk cId="2740447628" sldId="567"/>
            <ac:spMk id="20" creationId="{26D5927B-8D61-497F-F2E0-4AAA80CEF937}"/>
          </ac:spMkLst>
        </pc:spChg>
        <pc:spChg chg="add del">
          <ac:chgData name="KCC - Wilson Mok" userId="599bfe9f-5d60-4852-a9fd-09140585c0e5" providerId="ADAL" clId="{617E4056-AFCD-4FC7-B2C7-FCEC694F8862}" dt="2023-03-07T15:10:46.177" v="127" actId="26606"/>
          <ac:spMkLst>
            <pc:docMk/>
            <pc:sldMk cId="2740447628" sldId="567"/>
            <ac:spMk id="21" creationId="{B78EDDD3-C548-48EF-B3CA-B290B17192AB}"/>
          </ac:spMkLst>
        </pc:spChg>
        <pc:spChg chg="add mod">
          <ac:chgData name="KCC - Wilson Mok" userId="599bfe9f-5d60-4852-a9fd-09140585c0e5" providerId="ADAL" clId="{617E4056-AFCD-4FC7-B2C7-FCEC694F8862}" dt="2023-03-07T16:23:52.948" v="431" actId="1076"/>
          <ac:spMkLst>
            <pc:docMk/>
            <pc:sldMk cId="2740447628" sldId="567"/>
            <ac:spMk id="26" creationId="{1235C7ED-FD03-8DAA-DC7D-7216E2AA6C01}"/>
          </ac:spMkLst>
        </pc:spChg>
        <pc:spChg chg="add mod">
          <ac:chgData name="KCC - Wilson Mok" userId="599bfe9f-5d60-4852-a9fd-09140585c0e5" providerId="ADAL" clId="{617E4056-AFCD-4FC7-B2C7-FCEC694F8862}" dt="2023-03-07T16:24:17.215" v="435" actId="1076"/>
          <ac:spMkLst>
            <pc:docMk/>
            <pc:sldMk cId="2740447628" sldId="567"/>
            <ac:spMk id="28" creationId="{0CB821E7-363A-5D05-A977-51D091343C7B}"/>
          </ac:spMkLst>
        </pc:spChg>
        <pc:spChg chg="add mod">
          <ac:chgData name="KCC - Wilson Mok" userId="599bfe9f-5d60-4852-a9fd-09140585c0e5" providerId="ADAL" clId="{617E4056-AFCD-4FC7-B2C7-FCEC694F8862}" dt="2023-03-07T16:25:27.555" v="448" actId="1076"/>
          <ac:spMkLst>
            <pc:docMk/>
            <pc:sldMk cId="2740447628" sldId="567"/>
            <ac:spMk id="30" creationId="{AC635FD7-E319-0990-DE21-90DC60168C86}"/>
          </ac:spMkLst>
        </pc:spChg>
        <pc:picChg chg="add mod ord">
          <ac:chgData name="KCC - Wilson Mok" userId="599bfe9f-5d60-4852-a9fd-09140585c0e5" providerId="ADAL" clId="{617E4056-AFCD-4FC7-B2C7-FCEC694F8862}" dt="2023-03-07T16:25:37.666" v="451" actId="1076"/>
          <ac:picMkLst>
            <pc:docMk/>
            <pc:sldMk cId="2740447628" sldId="567"/>
            <ac:picMk id="4" creationId="{6E7746D9-2528-DAB2-B6DD-816F53E2AB60}"/>
          </ac:picMkLst>
        </pc:picChg>
        <pc:picChg chg="add mod">
          <ac:chgData name="KCC - Wilson Mok" userId="599bfe9f-5d60-4852-a9fd-09140585c0e5" providerId="ADAL" clId="{617E4056-AFCD-4FC7-B2C7-FCEC694F8862}" dt="2023-03-07T16:24:58.403" v="444" actId="1076"/>
          <ac:picMkLst>
            <pc:docMk/>
            <pc:sldMk cId="2740447628" sldId="567"/>
            <ac:picMk id="6" creationId="{0F884AA5-BC5D-0655-ACFC-D00AD6553926}"/>
          </ac:picMkLst>
        </pc:picChg>
        <pc:picChg chg="add del mod">
          <ac:chgData name="KCC - Wilson Mok" userId="599bfe9f-5d60-4852-a9fd-09140585c0e5" providerId="ADAL" clId="{617E4056-AFCD-4FC7-B2C7-FCEC694F8862}" dt="2023-03-07T15:10:04.165" v="120" actId="478"/>
          <ac:picMkLst>
            <pc:docMk/>
            <pc:sldMk cId="2740447628" sldId="567"/>
            <ac:picMk id="8" creationId="{DF7052BC-34EF-3858-18A9-906F80644523}"/>
          </ac:picMkLst>
        </pc:picChg>
        <pc:picChg chg="add del mod">
          <ac:chgData name="KCC - Wilson Mok" userId="599bfe9f-5d60-4852-a9fd-09140585c0e5" providerId="ADAL" clId="{617E4056-AFCD-4FC7-B2C7-FCEC694F8862}" dt="2023-03-07T15:09:57.261" v="116" actId="478"/>
          <ac:picMkLst>
            <pc:docMk/>
            <pc:sldMk cId="2740447628" sldId="567"/>
            <ac:picMk id="10" creationId="{A431BB62-F45E-8479-1706-7EADFC7BB873}"/>
          </ac:picMkLst>
        </pc:picChg>
        <pc:picChg chg="add del mod">
          <ac:chgData name="KCC - Wilson Mok" userId="599bfe9f-5d60-4852-a9fd-09140585c0e5" providerId="ADAL" clId="{617E4056-AFCD-4FC7-B2C7-FCEC694F8862}" dt="2023-03-07T15:08:17.187" v="112" actId="478"/>
          <ac:picMkLst>
            <pc:docMk/>
            <pc:sldMk cId="2740447628" sldId="567"/>
            <ac:picMk id="12" creationId="{C3840A34-36ED-0AB9-B5E2-E5671923B15C}"/>
          </ac:picMkLst>
        </pc:picChg>
        <pc:picChg chg="add mod">
          <ac:chgData name="KCC - Wilson Mok" userId="599bfe9f-5d60-4852-a9fd-09140585c0e5" providerId="ADAL" clId="{617E4056-AFCD-4FC7-B2C7-FCEC694F8862}" dt="2023-03-07T16:25:39.740" v="452" actId="1076"/>
          <ac:picMkLst>
            <pc:docMk/>
            <pc:sldMk cId="2740447628" sldId="567"/>
            <ac:picMk id="14" creationId="{00112550-E508-4E23-430D-CD368915A99A}"/>
          </ac:picMkLst>
        </pc:picChg>
        <pc:picChg chg="add mod ord">
          <ac:chgData name="KCC - Wilson Mok" userId="599bfe9f-5d60-4852-a9fd-09140585c0e5" providerId="ADAL" clId="{617E4056-AFCD-4FC7-B2C7-FCEC694F8862}" dt="2023-03-07T15:11:00.132" v="129" actId="26606"/>
          <ac:picMkLst>
            <pc:docMk/>
            <pc:sldMk cId="2740447628" sldId="567"/>
            <ac:picMk id="16" creationId="{C89E09E9-D323-706F-26EB-1C06B081D253}"/>
          </ac:picMkLst>
        </pc:picChg>
        <pc:cxnChg chg="add del">
          <ac:chgData name="KCC - Wilson Mok" userId="599bfe9f-5d60-4852-a9fd-09140585c0e5" providerId="ADAL" clId="{617E4056-AFCD-4FC7-B2C7-FCEC694F8862}" dt="2023-03-07T15:11:00.132" v="129" actId="26606"/>
          <ac:cxnSpMkLst>
            <pc:docMk/>
            <pc:sldMk cId="2740447628" sldId="567"/>
            <ac:cxnSpMk id="23" creationId="{28CA55E4-1295-45C8-BA05-5A9E705B749A}"/>
          </ac:cxnSpMkLst>
        </pc:cxnChg>
        <pc:cxnChg chg="add del">
          <ac:chgData name="KCC - Wilson Mok" userId="599bfe9f-5d60-4852-a9fd-09140585c0e5" providerId="ADAL" clId="{617E4056-AFCD-4FC7-B2C7-FCEC694F8862}" dt="2023-03-07T15:11:00.132" v="129" actId="26606"/>
          <ac:cxnSpMkLst>
            <pc:docMk/>
            <pc:sldMk cId="2740447628" sldId="567"/>
            <ac:cxnSpMk id="24" creationId="{91B6081D-D3E8-4209-B85B-EB1C655A6272}"/>
          </ac:cxnSpMkLst>
        </pc:cxnChg>
        <pc:cxnChg chg="add del">
          <ac:chgData name="KCC - Wilson Mok" userId="599bfe9f-5d60-4852-a9fd-09140585c0e5" providerId="ADAL" clId="{617E4056-AFCD-4FC7-B2C7-FCEC694F8862}" dt="2023-03-07T15:11:00.132" v="129" actId="26606"/>
          <ac:cxnSpMkLst>
            <pc:docMk/>
            <pc:sldMk cId="2740447628" sldId="567"/>
            <ac:cxnSpMk id="25" creationId="{08C5794E-A9A1-4A23-AF68-C79A7822334C}"/>
          </ac:cxnSpMkLst>
        </pc:cxnChg>
      </pc:sldChg>
      <pc:sldChg chg="addSp delSp modSp new del mod">
        <pc:chgData name="KCC - Wilson Mok" userId="599bfe9f-5d60-4852-a9fd-09140585c0e5" providerId="ADAL" clId="{617E4056-AFCD-4FC7-B2C7-FCEC694F8862}" dt="2023-03-07T16:00:16.397" v="334" actId="47"/>
        <pc:sldMkLst>
          <pc:docMk/>
          <pc:sldMk cId="989165096" sldId="568"/>
        </pc:sldMkLst>
        <pc:picChg chg="add del mod">
          <ac:chgData name="KCC - Wilson Mok" userId="599bfe9f-5d60-4852-a9fd-09140585c0e5" providerId="ADAL" clId="{617E4056-AFCD-4FC7-B2C7-FCEC694F8862}" dt="2023-03-07T15:09:50.316" v="113" actId="478"/>
          <ac:picMkLst>
            <pc:docMk/>
            <pc:sldMk cId="989165096" sldId="568"/>
            <ac:picMk id="6" creationId="{8B3636FC-79D4-1E39-3AEA-47385F65FFC2}"/>
          </ac:picMkLst>
        </pc:picChg>
      </pc:sldChg>
    </pc:docChg>
  </pc:docChgLst>
  <pc:docChgLst>
    <pc:chgData name="KCC - Wilson Mok" userId="S::wilsonmok@hkic.edu.hk::599bfe9f-5d60-4852-a9fd-09140585c0e5" providerId="AD" clId="Web-{5337C28D-70BA-B2D0-1D82-C14F91B5B2C6}"/>
    <pc:docChg chg="modSld">
      <pc:chgData name="KCC - Wilson Mok" userId="S::wilsonmok@hkic.edu.hk::599bfe9f-5d60-4852-a9fd-09140585c0e5" providerId="AD" clId="Web-{5337C28D-70BA-B2D0-1D82-C14F91B5B2C6}" dt="2023-03-07T13:38:51.013" v="1" actId="1076"/>
      <pc:docMkLst>
        <pc:docMk/>
      </pc:docMkLst>
      <pc:sldChg chg="modSp">
        <pc:chgData name="KCC - Wilson Mok" userId="S::wilsonmok@hkic.edu.hk::599bfe9f-5d60-4852-a9fd-09140585c0e5" providerId="AD" clId="Web-{5337C28D-70BA-B2D0-1D82-C14F91B5B2C6}" dt="2023-03-07T13:38:51.013" v="1" actId="1076"/>
        <pc:sldMkLst>
          <pc:docMk/>
          <pc:sldMk cId="976524348" sldId="553"/>
        </pc:sldMkLst>
        <pc:spChg chg="mod">
          <ac:chgData name="KCC - Wilson Mok" userId="S::wilsonmok@hkic.edu.hk::599bfe9f-5d60-4852-a9fd-09140585c0e5" providerId="AD" clId="Web-{5337C28D-70BA-B2D0-1D82-C14F91B5B2C6}" dt="2023-03-07T13:38:49.544" v="0" actId="14100"/>
          <ac:spMkLst>
            <pc:docMk/>
            <pc:sldMk cId="976524348" sldId="553"/>
            <ac:spMk id="8" creationId="{00000000-0000-0000-0000-000000000000}"/>
          </ac:spMkLst>
        </pc:spChg>
        <pc:picChg chg="mod">
          <ac:chgData name="KCC - Wilson Mok" userId="S::wilsonmok@hkic.edu.hk::599bfe9f-5d60-4852-a9fd-09140585c0e5" providerId="AD" clId="Web-{5337C28D-70BA-B2D0-1D82-C14F91B5B2C6}" dt="2023-03-07T13:38:51.013" v="1" actId="1076"/>
          <ac:picMkLst>
            <pc:docMk/>
            <pc:sldMk cId="976524348" sldId="553"/>
            <ac:picMk id="1026" creationId="{00000000-0000-0000-0000-000000000000}"/>
          </ac:picMkLst>
        </pc:picChg>
      </pc:sldChg>
    </pc:docChg>
  </pc:docChgLst>
  <pc:docChgLst>
    <pc:chgData name="KCC - Wilson Mok" userId="599bfe9f-5d60-4852-a9fd-09140585c0e5" providerId="ADAL" clId="{C28EFCC2-1D5C-4897-B590-72E2A7954F53}"/>
    <pc:docChg chg="undo custSel addSld modSld">
      <pc:chgData name="KCC - Wilson Mok" userId="599bfe9f-5d60-4852-a9fd-09140585c0e5" providerId="ADAL" clId="{C28EFCC2-1D5C-4897-B590-72E2A7954F53}" dt="2022-05-10T15:17:33.782" v="479" actId="6549"/>
      <pc:docMkLst>
        <pc:docMk/>
      </pc:docMkLst>
      <pc:sldChg chg="modNotesTx">
        <pc:chgData name="KCC - Wilson Mok" userId="599bfe9f-5d60-4852-a9fd-09140585c0e5" providerId="ADAL" clId="{C28EFCC2-1D5C-4897-B590-72E2A7954F53}" dt="2022-05-10T13:55:00.847" v="242"/>
        <pc:sldMkLst>
          <pc:docMk/>
          <pc:sldMk cId="1474807810" sldId="318"/>
        </pc:sldMkLst>
      </pc:sldChg>
      <pc:sldChg chg="modNotesTx">
        <pc:chgData name="KCC - Wilson Mok" userId="599bfe9f-5d60-4852-a9fd-09140585c0e5" providerId="ADAL" clId="{C28EFCC2-1D5C-4897-B590-72E2A7954F53}" dt="2022-05-10T13:56:17.386" v="247"/>
        <pc:sldMkLst>
          <pc:docMk/>
          <pc:sldMk cId="2769842912" sldId="407"/>
        </pc:sldMkLst>
      </pc:sldChg>
      <pc:sldChg chg="modNotesTx">
        <pc:chgData name="KCC - Wilson Mok" userId="599bfe9f-5d60-4852-a9fd-09140585c0e5" providerId="ADAL" clId="{C28EFCC2-1D5C-4897-B590-72E2A7954F53}" dt="2022-05-10T13:55:31.530" v="243"/>
        <pc:sldMkLst>
          <pc:docMk/>
          <pc:sldMk cId="638706475" sldId="428"/>
        </pc:sldMkLst>
      </pc:sldChg>
      <pc:sldChg chg="modNotesTx">
        <pc:chgData name="KCC - Wilson Mok" userId="599bfe9f-5d60-4852-a9fd-09140585c0e5" providerId="ADAL" clId="{C28EFCC2-1D5C-4897-B590-72E2A7954F53}" dt="2022-05-10T13:55:56.077" v="246"/>
        <pc:sldMkLst>
          <pc:docMk/>
          <pc:sldMk cId="424310743" sldId="455"/>
        </pc:sldMkLst>
      </pc:sldChg>
      <pc:sldChg chg="modNotesTx">
        <pc:chgData name="KCC - Wilson Mok" userId="599bfe9f-5d60-4852-a9fd-09140585c0e5" providerId="ADAL" clId="{C28EFCC2-1D5C-4897-B590-72E2A7954F53}" dt="2022-05-10T13:56:30.012" v="248"/>
        <pc:sldMkLst>
          <pc:docMk/>
          <pc:sldMk cId="2912268159" sldId="456"/>
        </pc:sldMkLst>
      </pc:sldChg>
      <pc:sldChg chg="modNotesTx">
        <pc:chgData name="KCC - Wilson Mok" userId="599bfe9f-5d60-4852-a9fd-09140585c0e5" providerId="ADAL" clId="{C28EFCC2-1D5C-4897-B590-72E2A7954F53}" dt="2022-05-10T14:06:47.523" v="260"/>
        <pc:sldMkLst>
          <pc:docMk/>
          <pc:sldMk cId="335142418" sldId="491"/>
        </pc:sldMkLst>
      </pc:sldChg>
      <pc:sldChg chg="modSp mod">
        <pc:chgData name="KCC - Wilson Mok" userId="599bfe9f-5d60-4852-a9fd-09140585c0e5" providerId="ADAL" clId="{C28EFCC2-1D5C-4897-B590-72E2A7954F53}" dt="2022-05-10T14:30:17.454" v="303" actId="113"/>
        <pc:sldMkLst>
          <pc:docMk/>
          <pc:sldMk cId="1808281114" sldId="494"/>
        </pc:sldMkLst>
        <pc:spChg chg="mod">
          <ac:chgData name="KCC - Wilson Mok" userId="599bfe9f-5d60-4852-a9fd-09140585c0e5" providerId="ADAL" clId="{C28EFCC2-1D5C-4897-B590-72E2A7954F53}" dt="2022-05-10T14:30:17.454" v="303" actId="113"/>
          <ac:spMkLst>
            <pc:docMk/>
            <pc:sldMk cId="1808281114" sldId="494"/>
            <ac:spMk id="8" creationId="{00000000-0000-0000-0000-000000000000}"/>
          </ac:spMkLst>
        </pc:spChg>
        <pc:spChg chg="mod">
          <ac:chgData name="KCC - Wilson Mok" userId="599bfe9f-5d60-4852-a9fd-09140585c0e5" providerId="ADAL" clId="{C28EFCC2-1D5C-4897-B590-72E2A7954F53}" dt="2022-05-10T14:19:33.349" v="287"/>
          <ac:spMkLst>
            <pc:docMk/>
            <pc:sldMk cId="1808281114" sldId="494"/>
            <ac:spMk id="11" creationId="{00000000-0000-0000-0000-000000000000}"/>
          </ac:spMkLst>
        </pc:spChg>
      </pc:sldChg>
      <pc:sldChg chg="modSp mod">
        <pc:chgData name="KCC - Wilson Mok" userId="599bfe9f-5d60-4852-a9fd-09140585c0e5" providerId="ADAL" clId="{C28EFCC2-1D5C-4897-B590-72E2A7954F53}" dt="2022-05-10T14:20:42.410" v="299" actId="20577"/>
        <pc:sldMkLst>
          <pc:docMk/>
          <pc:sldMk cId="460490730" sldId="495"/>
        </pc:sldMkLst>
        <pc:spChg chg="mod">
          <ac:chgData name="KCC - Wilson Mok" userId="599bfe9f-5d60-4852-a9fd-09140585c0e5" providerId="ADAL" clId="{C28EFCC2-1D5C-4897-B590-72E2A7954F53}" dt="2022-05-10T14:20:42.410" v="299" actId="20577"/>
          <ac:spMkLst>
            <pc:docMk/>
            <pc:sldMk cId="460490730" sldId="495"/>
            <ac:spMk id="3" creationId="{00000000-0000-0000-0000-000000000000}"/>
          </ac:spMkLst>
        </pc:spChg>
      </pc:sldChg>
      <pc:sldChg chg="modSp mod">
        <pc:chgData name="KCC - Wilson Mok" userId="599bfe9f-5d60-4852-a9fd-09140585c0e5" providerId="ADAL" clId="{C28EFCC2-1D5C-4897-B590-72E2A7954F53}" dt="2022-05-10T14:20:54.769" v="301" actId="1076"/>
        <pc:sldMkLst>
          <pc:docMk/>
          <pc:sldMk cId="3264667412" sldId="496"/>
        </pc:sldMkLst>
        <pc:spChg chg="mod">
          <ac:chgData name="KCC - Wilson Mok" userId="599bfe9f-5d60-4852-a9fd-09140585c0e5" providerId="ADAL" clId="{C28EFCC2-1D5C-4897-B590-72E2A7954F53}" dt="2022-05-10T14:20:54.769" v="301" actId="1076"/>
          <ac:spMkLst>
            <pc:docMk/>
            <pc:sldMk cId="3264667412" sldId="496"/>
            <ac:spMk id="7" creationId="{00000000-0000-0000-0000-000000000000}"/>
          </ac:spMkLst>
        </pc:spChg>
      </pc:sldChg>
      <pc:sldChg chg="modNotesTx">
        <pc:chgData name="KCC - Wilson Mok" userId="599bfe9f-5d60-4852-a9fd-09140585c0e5" providerId="ADAL" clId="{C28EFCC2-1D5C-4897-B590-72E2A7954F53}" dt="2022-05-10T14:07:28.349" v="261"/>
        <pc:sldMkLst>
          <pc:docMk/>
          <pc:sldMk cId="3119563663" sldId="497"/>
        </pc:sldMkLst>
      </pc:sldChg>
      <pc:sldChg chg="modSp mod modNotesTx">
        <pc:chgData name="KCC - Wilson Mok" userId="599bfe9f-5d60-4852-a9fd-09140585c0e5" providerId="ADAL" clId="{C28EFCC2-1D5C-4897-B590-72E2A7954F53}" dt="2022-05-10T14:08:08.861" v="262"/>
        <pc:sldMkLst>
          <pc:docMk/>
          <pc:sldMk cId="3402913826" sldId="498"/>
        </pc:sldMkLst>
        <pc:picChg chg="mod">
          <ac:chgData name="KCC - Wilson Mok" userId="599bfe9f-5d60-4852-a9fd-09140585c0e5" providerId="ADAL" clId="{C28EFCC2-1D5C-4897-B590-72E2A7954F53}" dt="2022-05-10T13:20:45.096" v="109" actId="1076"/>
          <ac:picMkLst>
            <pc:docMk/>
            <pc:sldMk cId="3402913826" sldId="498"/>
            <ac:picMk id="5" creationId="{00000000-0000-0000-0000-000000000000}"/>
          </ac:picMkLst>
        </pc:picChg>
        <pc:picChg chg="mod">
          <ac:chgData name="KCC - Wilson Mok" userId="599bfe9f-5d60-4852-a9fd-09140585c0e5" providerId="ADAL" clId="{C28EFCC2-1D5C-4897-B590-72E2A7954F53}" dt="2022-05-10T13:20:43.338" v="108" actId="1076"/>
          <ac:picMkLst>
            <pc:docMk/>
            <pc:sldMk cId="3402913826" sldId="498"/>
            <ac:picMk id="11" creationId="{00000000-0000-0000-0000-000000000000}"/>
          </ac:picMkLst>
        </pc:picChg>
      </pc:sldChg>
      <pc:sldChg chg="modSp mod modNotesTx">
        <pc:chgData name="KCC - Wilson Mok" userId="599bfe9f-5d60-4852-a9fd-09140585c0e5" providerId="ADAL" clId="{C28EFCC2-1D5C-4897-B590-72E2A7954F53}" dt="2022-05-10T15:00:11.272" v="382" actId="14100"/>
        <pc:sldMkLst>
          <pc:docMk/>
          <pc:sldMk cId="2005630205" sldId="499"/>
        </pc:sldMkLst>
        <pc:spChg chg="mod">
          <ac:chgData name="KCC - Wilson Mok" userId="599bfe9f-5d60-4852-a9fd-09140585c0e5" providerId="ADAL" clId="{C28EFCC2-1D5C-4897-B590-72E2A7954F53}" dt="2022-05-10T15:00:11.272" v="382" actId="14100"/>
          <ac:spMkLst>
            <pc:docMk/>
            <pc:sldMk cId="2005630205" sldId="499"/>
            <ac:spMk id="8" creationId="{00000000-0000-0000-0000-000000000000}"/>
          </ac:spMkLst>
        </pc:spChg>
      </pc:sldChg>
      <pc:sldChg chg="modSp mod modNotesTx">
        <pc:chgData name="KCC - Wilson Mok" userId="599bfe9f-5d60-4852-a9fd-09140585c0e5" providerId="ADAL" clId="{C28EFCC2-1D5C-4897-B590-72E2A7954F53}" dt="2022-05-10T14:34:58.287" v="327" actId="207"/>
        <pc:sldMkLst>
          <pc:docMk/>
          <pc:sldMk cId="804155605" sldId="500"/>
        </pc:sldMkLst>
        <pc:spChg chg="mod">
          <ac:chgData name="KCC - Wilson Mok" userId="599bfe9f-5d60-4852-a9fd-09140585c0e5" providerId="ADAL" clId="{C28EFCC2-1D5C-4897-B590-72E2A7954F53}" dt="2022-05-10T14:34:58.287" v="327" actId="207"/>
          <ac:spMkLst>
            <pc:docMk/>
            <pc:sldMk cId="804155605" sldId="500"/>
            <ac:spMk id="3" creationId="{00000000-0000-0000-0000-000000000000}"/>
          </ac:spMkLst>
        </pc:spChg>
        <pc:spChg chg="mod">
          <ac:chgData name="KCC - Wilson Mok" userId="599bfe9f-5d60-4852-a9fd-09140585c0e5" providerId="ADAL" clId="{C28EFCC2-1D5C-4897-B590-72E2A7954F53}" dt="2022-05-09T16:16:38.584" v="14" actId="20577"/>
          <ac:spMkLst>
            <pc:docMk/>
            <pc:sldMk cId="804155605" sldId="500"/>
            <ac:spMk id="10" creationId="{00000000-0000-0000-0000-000000000000}"/>
          </ac:spMkLst>
        </pc:spChg>
      </pc:sldChg>
      <pc:sldChg chg="modSp mod modNotesTx">
        <pc:chgData name="KCC - Wilson Mok" userId="599bfe9f-5d60-4852-a9fd-09140585c0e5" providerId="ADAL" clId="{C28EFCC2-1D5C-4897-B590-72E2A7954F53}" dt="2022-05-10T14:34:36.717" v="316" actId="20577"/>
        <pc:sldMkLst>
          <pc:docMk/>
          <pc:sldMk cId="99133046" sldId="503"/>
        </pc:sldMkLst>
        <pc:spChg chg="mod">
          <ac:chgData name="KCC - Wilson Mok" userId="599bfe9f-5d60-4852-a9fd-09140585c0e5" providerId="ADAL" clId="{C28EFCC2-1D5C-4897-B590-72E2A7954F53}" dt="2022-05-10T14:34:36.717" v="316" actId="20577"/>
          <ac:spMkLst>
            <pc:docMk/>
            <pc:sldMk cId="99133046" sldId="503"/>
            <ac:spMk id="3" creationId="{00000000-0000-0000-0000-000000000000}"/>
          </ac:spMkLst>
        </pc:spChg>
      </pc:sldChg>
      <pc:sldChg chg="modSp mod modAnim">
        <pc:chgData name="KCC - Wilson Mok" userId="599bfe9f-5d60-4852-a9fd-09140585c0e5" providerId="ADAL" clId="{C28EFCC2-1D5C-4897-B590-72E2A7954F53}" dt="2022-05-10T15:16:18.604" v="462" actId="6549"/>
        <pc:sldMkLst>
          <pc:docMk/>
          <pc:sldMk cId="3072075917" sldId="506"/>
        </pc:sldMkLst>
        <pc:spChg chg="mod">
          <ac:chgData name="KCC - Wilson Mok" userId="599bfe9f-5d60-4852-a9fd-09140585c0e5" providerId="ADAL" clId="{C28EFCC2-1D5C-4897-B590-72E2A7954F53}" dt="2022-05-10T15:07:19.660" v="412" actId="20577"/>
          <ac:spMkLst>
            <pc:docMk/>
            <pc:sldMk cId="3072075917" sldId="506"/>
            <ac:spMk id="7" creationId="{00000000-0000-0000-0000-000000000000}"/>
          </ac:spMkLst>
        </pc:spChg>
        <pc:spChg chg="mod">
          <ac:chgData name="KCC - Wilson Mok" userId="599bfe9f-5d60-4852-a9fd-09140585c0e5" providerId="ADAL" clId="{C28EFCC2-1D5C-4897-B590-72E2A7954F53}" dt="2022-05-10T15:09:28.100" v="427"/>
          <ac:spMkLst>
            <pc:docMk/>
            <pc:sldMk cId="3072075917" sldId="506"/>
            <ac:spMk id="8" creationId="{00000000-0000-0000-0000-000000000000}"/>
          </ac:spMkLst>
        </pc:spChg>
        <pc:spChg chg="mod">
          <ac:chgData name="KCC - Wilson Mok" userId="599bfe9f-5d60-4852-a9fd-09140585c0e5" providerId="ADAL" clId="{C28EFCC2-1D5C-4897-B590-72E2A7954F53}" dt="2022-05-10T14:35:22.022" v="329" actId="113"/>
          <ac:spMkLst>
            <pc:docMk/>
            <pc:sldMk cId="3072075917" sldId="506"/>
            <ac:spMk id="11" creationId="{00000000-0000-0000-0000-000000000000}"/>
          </ac:spMkLst>
        </pc:spChg>
        <pc:spChg chg="mod">
          <ac:chgData name="KCC - Wilson Mok" userId="599bfe9f-5d60-4852-a9fd-09140585c0e5" providerId="ADAL" clId="{C28EFCC2-1D5C-4897-B590-72E2A7954F53}" dt="2022-05-10T15:16:18.604" v="462" actId="6549"/>
          <ac:spMkLst>
            <pc:docMk/>
            <pc:sldMk cId="3072075917" sldId="506"/>
            <ac:spMk id="13" creationId="{00000000-0000-0000-0000-000000000000}"/>
          </ac:spMkLst>
        </pc:spChg>
      </pc:sldChg>
      <pc:sldChg chg="modSp">
        <pc:chgData name="KCC - Wilson Mok" userId="599bfe9f-5d60-4852-a9fd-09140585c0e5" providerId="ADAL" clId="{C28EFCC2-1D5C-4897-B590-72E2A7954F53}" dt="2022-05-10T15:17:33.782" v="479" actId="6549"/>
        <pc:sldMkLst>
          <pc:docMk/>
          <pc:sldMk cId="3418234660" sldId="508"/>
        </pc:sldMkLst>
        <pc:spChg chg="mod">
          <ac:chgData name="KCC - Wilson Mok" userId="599bfe9f-5d60-4852-a9fd-09140585c0e5" providerId="ADAL" clId="{C28EFCC2-1D5C-4897-B590-72E2A7954F53}" dt="2022-05-10T15:14:29.551" v="457"/>
          <ac:spMkLst>
            <pc:docMk/>
            <pc:sldMk cId="3418234660" sldId="508"/>
            <ac:spMk id="7" creationId="{00000000-0000-0000-0000-000000000000}"/>
          </ac:spMkLst>
        </pc:spChg>
        <pc:spChg chg="mod">
          <ac:chgData name="KCC - Wilson Mok" userId="599bfe9f-5d60-4852-a9fd-09140585c0e5" providerId="ADAL" clId="{C28EFCC2-1D5C-4897-B590-72E2A7954F53}" dt="2022-05-10T15:10:20.217" v="439" actId="20577"/>
          <ac:spMkLst>
            <pc:docMk/>
            <pc:sldMk cId="3418234660" sldId="508"/>
            <ac:spMk id="8" creationId="{00000000-0000-0000-0000-000000000000}"/>
          </ac:spMkLst>
        </pc:spChg>
        <pc:spChg chg="mod">
          <ac:chgData name="KCC - Wilson Mok" userId="599bfe9f-5d60-4852-a9fd-09140585c0e5" providerId="ADAL" clId="{C28EFCC2-1D5C-4897-B590-72E2A7954F53}" dt="2022-05-10T15:17:33.782" v="479" actId="6549"/>
          <ac:spMkLst>
            <pc:docMk/>
            <pc:sldMk cId="3418234660" sldId="508"/>
            <ac:spMk id="13" creationId="{00000000-0000-0000-0000-000000000000}"/>
          </ac:spMkLst>
        </pc:spChg>
      </pc:sldChg>
      <pc:sldChg chg="addSp delSp modSp new mod modAnim modNotesTx">
        <pc:chgData name="KCC - Wilson Mok" userId="599bfe9f-5d60-4852-a9fd-09140585c0e5" providerId="ADAL" clId="{C28EFCC2-1D5C-4897-B590-72E2A7954F53}" dt="2022-05-10T14:04:13.821" v="259" actId="20577"/>
        <pc:sldMkLst>
          <pc:docMk/>
          <pc:sldMk cId="392473783" sldId="509"/>
        </pc:sldMkLst>
        <pc:spChg chg="mod">
          <ac:chgData name="KCC - Wilson Mok" userId="599bfe9f-5d60-4852-a9fd-09140585c0e5" providerId="ADAL" clId="{C28EFCC2-1D5C-4897-B590-72E2A7954F53}" dt="2022-05-10T13:49:48.205" v="240" actId="1076"/>
          <ac:spMkLst>
            <pc:docMk/>
            <pc:sldMk cId="392473783" sldId="509"/>
            <ac:spMk id="2" creationId="{AB099F71-BDC6-38A3-0E4B-7AF2C0EF99B6}"/>
          </ac:spMkLst>
        </pc:spChg>
        <pc:spChg chg="del mod">
          <ac:chgData name="KCC - Wilson Mok" userId="599bfe9f-5d60-4852-a9fd-09140585c0e5" providerId="ADAL" clId="{C28EFCC2-1D5C-4897-B590-72E2A7954F53}" dt="2022-05-10T13:46:48.560" v="215" actId="478"/>
          <ac:spMkLst>
            <pc:docMk/>
            <pc:sldMk cId="392473783" sldId="509"/>
            <ac:spMk id="3" creationId="{6650E908-79F7-0F98-2F88-4F811BF9C22D}"/>
          </ac:spMkLst>
        </pc:spChg>
        <pc:spChg chg="add mod">
          <ac:chgData name="KCC - Wilson Mok" userId="599bfe9f-5d60-4852-a9fd-09140585c0e5" providerId="ADAL" clId="{C28EFCC2-1D5C-4897-B590-72E2A7954F53}" dt="2022-05-10T13:49:28.485" v="238" actId="20577"/>
          <ac:spMkLst>
            <pc:docMk/>
            <pc:sldMk cId="392473783" sldId="509"/>
            <ac:spMk id="7" creationId="{F8B12B0E-8D74-EE16-0E0B-19596C50AA67}"/>
          </ac:spMkLst>
        </pc:spChg>
        <pc:spChg chg="add del mod">
          <ac:chgData name="KCC - Wilson Mok" userId="599bfe9f-5d60-4852-a9fd-09140585c0e5" providerId="ADAL" clId="{C28EFCC2-1D5C-4897-B590-72E2A7954F53}" dt="2022-05-10T13:36:07.954" v="132" actId="22"/>
          <ac:spMkLst>
            <pc:docMk/>
            <pc:sldMk cId="392473783" sldId="509"/>
            <ac:spMk id="9" creationId="{5FD30A9D-85F8-5E76-89EA-DB6A66D09320}"/>
          </ac:spMkLst>
        </pc:spChg>
        <pc:spChg chg="add del">
          <ac:chgData name="KCC - Wilson Mok" userId="599bfe9f-5d60-4852-a9fd-09140585c0e5" providerId="ADAL" clId="{C28EFCC2-1D5C-4897-B590-72E2A7954F53}" dt="2022-05-10T13:36:11.930" v="134" actId="22"/>
          <ac:spMkLst>
            <pc:docMk/>
            <pc:sldMk cId="392473783" sldId="509"/>
            <ac:spMk id="11" creationId="{609E0638-99C5-4780-7150-66E585722A27}"/>
          </ac:spMkLst>
        </pc:spChg>
        <pc:spChg chg="add del">
          <ac:chgData name="KCC - Wilson Mok" userId="599bfe9f-5d60-4852-a9fd-09140585c0e5" providerId="ADAL" clId="{C28EFCC2-1D5C-4897-B590-72E2A7954F53}" dt="2022-05-10T13:36:16.410" v="136" actId="22"/>
          <ac:spMkLst>
            <pc:docMk/>
            <pc:sldMk cId="392473783" sldId="509"/>
            <ac:spMk id="13" creationId="{B74AEACE-8777-1762-33AC-7F37A870E639}"/>
          </ac:spMkLst>
        </pc:spChg>
        <pc:spChg chg="add mod">
          <ac:chgData name="KCC - Wilson Mok" userId="599bfe9f-5d60-4852-a9fd-09140585c0e5" providerId="ADAL" clId="{C28EFCC2-1D5C-4897-B590-72E2A7954F53}" dt="2022-05-10T13:48:21.513" v="234" actId="1076"/>
          <ac:spMkLst>
            <pc:docMk/>
            <pc:sldMk cId="392473783" sldId="509"/>
            <ac:spMk id="15" creationId="{D58D3106-CD53-1F57-080F-2658EFE02A26}"/>
          </ac:spMkLst>
        </pc:spChg>
        <pc:spChg chg="add mod">
          <ac:chgData name="KCC - Wilson Mok" userId="599bfe9f-5d60-4852-a9fd-09140585c0e5" providerId="ADAL" clId="{C28EFCC2-1D5C-4897-B590-72E2A7954F53}" dt="2022-05-10T14:04:13.821" v="259" actId="20577"/>
          <ac:spMkLst>
            <pc:docMk/>
            <pc:sldMk cId="392473783" sldId="509"/>
            <ac:spMk id="17" creationId="{5991B470-E7D1-58FB-A6D1-DF259065EFFB}"/>
          </ac:spMkLst>
        </pc:spChg>
        <pc:spChg chg="add mod">
          <ac:chgData name="KCC - Wilson Mok" userId="599bfe9f-5d60-4852-a9fd-09140585c0e5" providerId="ADAL" clId="{C28EFCC2-1D5C-4897-B590-72E2A7954F53}" dt="2022-05-10T13:49:40.490" v="239" actId="20577"/>
          <ac:spMkLst>
            <pc:docMk/>
            <pc:sldMk cId="392473783" sldId="509"/>
            <ac:spMk id="19" creationId="{07F425E4-523C-90A4-2BA6-B2EB3CA0AA44}"/>
          </ac:spMkLst>
        </pc:spChg>
        <pc:spChg chg="add mod">
          <ac:chgData name="KCC - Wilson Mok" userId="599bfe9f-5d60-4852-a9fd-09140585c0e5" providerId="ADAL" clId="{C28EFCC2-1D5C-4897-B590-72E2A7954F53}" dt="2022-05-10T13:51:05.652" v="241" actId="14100"/>
          <ac:spMkLst>
            <pc:docMk/>
            <pc:sldMk cId="392473783" sldId="509"/>
            <ac:spMk id="21" creationId="{047CFBCB-1DEC-C9FE-D83E-A22201734160}"/>
          </ac:spMkLst>
        </pc:spChg>
        <pc:spChg chg="add mod">
          <ac:chgData name="KCC - Wilson Mok" userId="599bfe9f-5d60-4852-a9fd-09140585c0e5" providerId="ADAL" clId="{C28EFCC2-1D5C-4897-B590-72E2A7954F53}" dt="2022-05-10T13:47:36.916" v="225" actId="1076"/>
          <ac:spMkLst>
            <pc:docMk/>
            <pc:sldMk cId="392473783" sldId="509"/>
            <ac:spMk id="23" creationId="{7C797FD3-BE06-856A-D9B5-2C5BE4D6E602}"/>
          </ac:spMkLst>
        </pc:spChg>
        <pc:spChg chg="add mod">
          <ac:chgData name="KCC - Wilson Mok" userId="599bfe9f-5d60-4852-a9fd-09140585c0e5" providerId="ADAL" clId="{C28EFCC2-1D5C-4897-B590-72E2A7954F53}" dt="2022-05-10T13:47:31.953" v="224" actId="1076"/>
          <ac:spMkLst>
            <pc:docMk/>
            <pc:sldMk cId="392473783" sldId="509"/>
            <ac:spMk id="25" creationId="{111B30BA-A3AA-9562-C7CE-1534CEC649E0}"/>
          </ac:spMkLst>
        </pc:spChg>
        <pc:spChg chg="add mod">
          <ac:chgData name="KCC - Wilson Mok" userId="599bfe9f-5d60-4852-a9fd-09140585c0e5" providerId="ADAL" clId="{C28EFCC2-1D5C-4897-B590-72E2A7954F53}" dt="2022-05-10T13:47:55.470" v="231" actId="14100"/>
          <ac:spMkLst>
            <pc:docMk/>
            <pc:sldMk cId="392473783" sldId="509"/>
            <ac:spMk id="27" creationId="{62296051-C57E-03C4-656B-9938C0ECBF89}"/>
          </ac:spMkLst>
        </pc:spChg>
        <pc:picChg chg="add mod">
          <ac:chgData name="KCC - Wilson Mok" userId="599bfe9f-5d60-4852-a9fd-09140585c0e5" providerId="ADAL" clId="{C28EFCC2-1D5C-4897-B590-72E2A7954F53}" dt="2022-05-10T13:40:12.823" v="185" actId="14100"/>
          <ac:picMkLst>
            <pc:docMk/>
            <pc:sldMk cId="392473783" sldId="509"/>
            <ac:picMk id="5" creationId="{F77E2C04-A98F-EA40-268D-3EF8EDDDEF3A}"/>
          </ac:picMkLst>
        </pc:picChg>
      </pc:sldChg>
    </pc:docChg>
  </pc:docChgLst>
  <pc:docChgLst>
    <pc:chgData name="KCC - Wilson Mok" userId="599bfe9f-5d60-4852-a9fd-09140585c0e5" providerId="ADAL" clId="{897D5F92-F8B3-472A-BB83-FF6C6FF5307D}"/>
    <pc:docChg chg="undo custSel modSld">
      <pc:chgData name="KCC - Wilson Mok" userId="599bfe9f-5d60-4852-a9fd-09140585c0e5" providerId="ADAL" clId="{897D5F92-F8B3-472A-BB83-FF6C6FF5307D}" dt="2023-04-13T05:47:52.237" v="95" actId="207"/>
      <pc:docMkLst>
        <pc:docMk/>
      </pc:docMkLst>
      <pc:sldChg chg="modSp mod">
        <pc:chgData name="KCC - Wilson Mok" userId="599bfe9f-5d60-4852-a9fd-09140585c0e5" providerId="ADAL" clId="{897D5F92-F8B3-472A-BB83-FF6C6FF5307D}" dt="2023-04-13T05:47:52.237" v="95" actId="207"/>
        <pc:sldMkLst>
          <pc:docMk/>
          <pc:sldMk cId="173439260" sldId="515"/>
        </pc:sldMkLst>
        <pc:spChg chg="mod">
          <ac:chgData name="KCC - Wilson Mok" userId="599bfe9f-5d60-4852-a9fd-09140585c0e5" providerId="ADAL" clId="{897D5F92-F8B3-472A-BB83-FF6C6FF5307D}" dt="2023-04-13T05:47:52.237" v="95" actId="207"/>
          <ac:spMkLst>
            <pc:docMk/>
            <pc:sldMk cId="173439260" sldId="515"/>
            <ac:spMk id="6" creationId="{00000000-0000-0000-0000-000000000000}"/>
          </ac:spMkLst>
        </pc:spChg>
      </pc:sldChg>
      <pc:sldChg chg="modSp mod">
        <pc:chgData name="KCC - Wilson Mok" userId="599bfe9f-5d60-4852-a9fd-09140585c0e5" providerId="ADAL" clId="{897D5F92-F8B3-472A-BB83-FF6C6FF5307D}" dt="2023-04-13T04:52:45.501" v="52" actId="6549"/>
        <pc:sldMkLst>
          <pc:docMk/>
          <pc:sldMk cId="1398926015" sldId="562"/>
        </pc:sldMkLst>
        <pc:graphicFrameChg chg="mod modGraphic">
          <ac:chgData name="KCC - Wilson Mok" userId="599bfe9f-5d60-4852-a9fd-09140585c0e5" providerId="ADAL" clId="{897D5F92-F8B3-472A-BB83-FF6C6FF5307D}" dt="2023-04-13T04:52:45.501" v="52" actId="6549"/>
          <ac:graphicFrameMkLst>
            <pc:docMk/>
            <pc:sldMk cId="1398926015" sldId="562"/>
            <ac:graphicFrameMk id="7" creationId="{00000000-0000-0000-0000-000000000000}"/>
          </ac:graphicFrameMkLst>
        </pc:graphicFrameChg>
      </pc:sldChg>
      <pc:sldChg chg="addSp delSp modSp mod">
        <pc:chgData name="KCC - Wilson Mok" userId="599bfe9f-5d60-4852-a9fd-09140585c0e5" providerId="ADAL" clId="{897D5F92-F8B3-472A-BB83-FF6C6FF5307D}" dt="2023-04-13T05:02:44.293" v="90" actId="6549"/>
        <pc:sldMkLst>
          <pc:docMk/>
          <pc:sldMk cId="1521911884" sldId="575"/>
        </pc:sldMkLst>
        <pc:spChg chg="mod">
          <ac:chgData name="KCC - Wilson Mok" userId="599bfe9f-5d60-4852-a9fd-09140585c0e5" providerId="ADAL" clId="{897D5F92-F8B3-472A-BB83-FF6C6FF5307D}" dt="2023-04-13T04:52:36.047" v="51" actId="27636"/>
          <ac:spMkLst>
            <pc:docMk/>
            <pc:sldMk cId="1521911884" sldId="575"/>
            <ac:spMk id="3" creationId="{00000000-0000-0000-0000-000000000000}"/>
          </ac:spMkLst>
        </pc:spChg>
        <pc:spChg chg="mod">
          <ac:chgData name="KCC - Wilson Mok" userId="599bfe9f-5d60-4852-a9fd-09140585c0e5" providerId="ADAL" clId="{897D5F92-F8B3-472A-BB83-FF6C6FF5307D}" dt="2023-04-13T05:02:44.293" v="90" actId="6549"/>
          <ac:spMkLst>
            <pc:docMk/>
            <pc:sldMk cId="1521911884" sldId="575"/>
            <ac:spMk id="8" creationId="{00000000-0000-0000-0000-000000000000}"/>
          </ac:spMkLst>
        </pc:spChg>
        <pc:spChg chg="mod">
          <ac:chgData name="KCC - Wilson Mok" userId="599bfe9f-5d60-4852-a9fd-09140585c0e5" providerId="ADAL" clId="{897D5F92-F8B3-472A-BB83-FF6C6FF5307D}" dt="2023-04-13T04:56:07.981" v="84" actId="20577"/>
          <ac:spMkLst>
            <pc:docMk/>
            <pc:sldMk cId="1521911884" sldId="575"/>
            <ac:spMk id="11" creationId="{00000000-0000-0000-0000-000000000000}"/>
          </ac:spMkLst>
        </pc:spChg>
        <pc:spChg chg="add del mod">
          <ac:chgData name="KCC - Wilson Mok" userId="599bfe9f-5d60-4852-a9fd-09140585c0e5" providerId="ADAL" clId="{897D5F92-F8B3-472A-BB83-FF6C6FF5307D}" dt="2023-04-13T04:55:49.724" v="81" actId="478"/>
          <ac:spMkLst>
            <pc:docMk/>
            <pc:sldMk cId="1521911884" sldId="575"/>
            <ac:spMk id="12" creationId="{1926B189-BDCF-465D-8833-45F4329EDB91}"/>
          </ac:spMkLst>
        </pc:spChg>
        <pc:picChg chg="add mod">
          <ac:chgData name="KCC - Wilson Mok" userId="599bfe9f-5d60-4852-a9fd-09140585c0e5" providerId="ADAL" clId="{897D5F92-F8B3-472A-BB83-FF6C6FF5307D}" dt="2023-04-13T04:54:36.409" v="67" actId="1076"/>
          <ac:picMkLst>
            <pc:docMk/>
            <pc:sldMk cId="1521911884" sldId="575"/>
            <ac:picMk id="2" creationId="{335B3269-ACF9-4CEA-91ED-A37E1BBB66B4}"/>
          </ac:picMkLst>
        </pc:picChg>
        <pc:picChg chg="del">
          <ac:chgData name="KCC - Wilson Mok" userId="599bfe9f-5d60-4852-a9fd-09140585c0e5" providerId="ADAL" clId="{897D5F92-F8B3-472A-BB83-FF6C6FF5307D}" dt="2023-04-13T04:52:54.978" v="53" actId="478"/>
          <ac:picMkLst>
            <pc:docMk/>
            <pc:sldMk cId="1521911884" sldId="575"/>
            <ac:picMk id="13" creationId="{00000000-0000-0000-0000-000000000000}"/>
          </ac:picMkLst>
        </pc:picChg>
      </pc:sldChg>
      <pc:sldChg chg="modSp mod">
        <pc:chgData name="KCC - Wilson Mok" userId="599bfe9f-5d60-4852-a9fd-09140585c0e5" providerId="ADAL" clId="{897D5F92-F8B3-472A-BB83-FF6C6FF5307D}" dt="2023-04-13T03:59:54.957" v="4" actId="6549"/>
        <pc:sldMkLst>
          <pc:docMk/>
          <pc:sldMk cId="33996211" sldId="576"/>
        </pc:sldMkLst>
        <pc:spChg chg="mod">
          <ac:chgData name="KCC - Wilson Mok" userId="599bfe9f-5d60-4852-a9fd-09140585c0e5" providerId="ADAL" clId="{897D5F92-F8B3-472A-BB83-FF6C6FF5307D}" dt="2023-04-13T03:59:54.957" v="4" actId="6549"/>
          <ac:spMkLst>
            <pc:docMk/>
            <pc:sldMk cId="33996211" sldId="576"/>
            <ac:spMk id="8" creationId="{00000000-0000-0000-0000-000000000000}"/>
          </ac:spMkLst>
        </pc:spChg>
      </pc:sldChg>
      <pc:sldChg chg="modSp mod">
        <pc:chgData name="KCC - Wilson Mok" userId="599bfe9f-5d60-4852-a9fd-09140585c0e5" providerId="ADAL" clId="{897D5F92-F8B3-472A-BB83-FF6C6FF5307D}" dt="2023-04-13T05:00:14.499" v="86"/>
        <pc:sldMkLst>
          <pc:docMk/>
          <pc:sldMk cId="1324041314" sldId="577"/>
        </pc:sldMkLst>
        <pc:spChg chg="mod">
          <ac:chgData name="KCC - Wilson Mok" userId="599bfe9f-5d60-4852-a9fd-09140585c0e5" providerId="ADAL" clId="{897D5F92-F8B3-472A-BB83-FF6C6FF5307D}" dt="2023-04-13T05:00:14.499" v="86"/>
          <ac:spMkLst>
            <pc:docMk/>
            <pc:sldMk cId="1324041314" sldId="57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099" cy="49869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4940" y="0"/>
            <a:ext cx="2949099" cy="498693"/>
          </a:xfrm>
          <a:prstGeom prst="rect">
            <a:avLst/>
          </a:prstGeom>
        </p:spPr>
        <p:txBody>
          <a:bodyPr vert="horz" lIns="91440" tIns="45720" rIns="91440" bIns="45720" rtlCol="0"/>
          <a:lstStyle>
            <a:lvl1pPr algn="r">
              <a:defRPr sz="1200"/>
            </a:lvl1pPr>
          </a:lstStyle>
          <a:p>
            <a:fld id="{AE308882-A0DF-4D85-8C05-B2C37FA5C2CF}" type="datetimeFigureOut">
              <a:rPr lang="zh-HK" altLang="en-US" smtClean="0"/>
              <a:t>18/4/2023</a:t>
            </a:fld>
            <a:endParaRPr lang="zh-HK" altLang="en-US"/>
          </a:p>
        </p:txBody>
      </p:sp>
      <p:sp>
        <p:nvSpPr>
          <p:cNvPr id="4" name="頁尾版面配置區 3"/>
          <p:cNvSpPr>
            <a:spLocks noGrp="1"/>
          </p:cNvSpPr>
          <p:nvPr>
            <p:ph type="ftr" sz="quarter" idx="2"/>
          </p:nvPr>
        </p:nvSpPr>
        <p:spPr>
          <a:xfrm>
            <a:off x="1" y="9440648"/>
            <a:ext cx="2949099" cy="498692"/>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4940" y="9440648"/>
            <a:ext cx="2949099" cy="498692"/>
          </a:xfrm>
          <a:prstGeom prst="rect">
            <a:avLst/>
          </a:prstGeom>
        </p:spPr>
        <p:txBody>
          <a:bodyPr vert="horz" lIns="91440" tIns="45720" rIns="91440" bIns="45720" rtlCol="0" anchor="b"/>
          <a:lstStyle>
            <a:lvl1pPr algn="r">
              <a:defRPr sz="1200"/>
            </a:lvl1pPr>
          </a:lstStyle>
          <a:p>
            <a:fld id="{2777E51E-4910-47A2-8D8C-4065C6A9A140}" type="slidenum">
              <a:rPr lang="zh-HK" altLang="en-US" smtClean="0"/>
              <a:t>‹#›</a:t>
            </a:fld>
            <a:endParaRPr lang="zh-HK" altLang="en-US"/>
          </a:p>
        </p:txBody>
      </p:sp>
    </p:spTree>
    <p:extLst>
      <p:ext uri="{BB962C8B-B14F-4D97-AF65-F5344CB8AC3E}">
        <p14:creationId xmlns:p14="http://schemas.microsoft.com/office/powerpoint/2010/main" val="2385193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0"/>
            <a:ext cx="2949099" cy="49869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4942" y="0"/>
            <a:ext cx="2949099" cy="498693"/>
          </a:xfrm>
          <a:prstGeom prst="rect">
            <a:avLst/>
          </a:prstGeom>
        </p:spPr>
        <p:txBody>
          <a:bodyPr vert="horz" lIns="91440" tIns="45720" rIns="91440" bIns="45720" rtlCol="0"/>
          <a:lstStyle>
            <a:lvl1pPr algn="r">
              <a:defRPr sz="1200"/>
            </a:lvl1pPr>
          </a:lstStyle>
          <a:p>
            <a:fld id="{D7E21497-9F12-46C0-8ED6-0E06AFA45F01}" type="datetimeFigureOut">
              <a:rPr lang="zh-HK" altLang="en-US" smtClean="0"/>
              <a:t>18/4/2023</a:t>
            </a:fld>
            <a:endParaRPr lang="zh-HK" altLang="en-US"/>
          </a:p>
        </p:txBody>
      </p:sp>
      <p:sp>
        <p:nvSpPr>
          <p:cNvPr id="4" name="投影片圖像版面配置區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3" y="9440650"/>
            <a:ext cx="2949099" cy="498692"/>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4942" y="9440650"/>
            <a:ext cx="2949099" cy="498692"/>
          </a:xfrm>
          <a:prstGeom prst="rect">
            <a:avLst/>
          </a:prstGeom>
        </p:spPr>
        <p:txBody>
          <a:bodyPr vert="horz" lIns="91440" tIns="45720" rIns="91440" bIns="45720" rtlCol="0" anchor="b"/>
          <a:lstStyle>
            <a:lvl1pPr algn="r">
              <a:defRPr sz="1200"/>
            </a:lvl1pPr>
          </a:lstStyle>
          <a:p>
            <a:fld id="{13821B17-6499-45F5-ABFA-AC7FB8FE8137}" type="slidenum">
              <a:rPr lang="zh-HK" altLang="en-US" smtClean="0"/>
              <a:t>‹#›</a:t>
            </a:fld>
            <a:endParaRPr lang="zh-HK" altLang="en-US"/>
          </a:p>
        </p:txBody>
      </p:sp>
    </p:spTree>
    <p:extLst>
      <p:ext uri="{BB962C8B-B14F-4D97-AF65-F5344CB8AC3E}">
        <p14:creationId xmlns:p14="http://schemas.microsoft.com/office/powerpoint/2010/main" val="368204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1</a:t>
            </a:fld>
            <a:endParaRPr lang="zh-HK" altLang="en-US"/>
          </a:p>
        </p:txBody>
      </p:sp>
    </p:spTree>
    <p:extLst>
      <p:ext uri="{BB962C8B-B14F-4D97-AF65-F5344CB8AC3E}">
        <p14:creationId xmlns:p14="http://schemas.microsoft.com/office/powerpoint/2010/main" val="410283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12</a:t>
            </a:fld>
            <a:endParaRPr lang="zh-HK" altLang="en-US"/>
          </a:p>
        </p:txBody>
      </p:sp>
    </p:spTree>
    <p:extLst>
      <p:ext uri="{BB962C8B-B14F-4D97-AF65-F5344CB8AC3E}">
        <p14:creationId xmlns:p14="http://schemas.microsoft.com/office/powerpoint/2010/main" val="147720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350963"/>
            <a:ext cx="6481763" cy="3646487"/>
          </a:xfrm>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000E8B7F-BDB9-4DE6-AE1F-A54E8CB66615}" type="slidenum">
              <a:rPr lang="zh-HK" altLang="en-US" smtClean="0"/>
              <a:pPr/>
              <a:t>3</a:t>
            </a:fld>
            <a:endParaRPr lang="zh-HK" altLang="en-US" dirty="0"/>
          </a:p>
        </p:txBody>
      </p:sp>
    </p:spTree>
    <p:extLst>
      <p:ext uri="{BB962C8B-B14F-4D97-AF65-F5344CB8AC3E}">
        <p14:creationId xmlns:p14="http://schemas.microsoft.com/office/powerpoint/2010/main" val="42069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4</a:t>
            </a:fld>
            <a:endParaRPr lang="zh-HK" altLang="en-US"/>
          </a:p>
        </p:txBody>
      </p:sp>
    </p:spTree>
    <p:extLst>
      <p:ext uri="{BB962C8B-B14F-4D97-AF65-F5344CB8AC3E}">
        <p14:creationId xmlns:p14="http://schemas.microsoft.com/office/powerpoint/2010/main" val="115541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5</a:t>
            </a:fld>
            <a:endParaRPr lang="zh-HK" altLang="en-US"/>
          </a:p>
        </p:txBody>
      </p:sp>
    </p:spTree>
    <p:extLst>
      <p:ext uri="{BB962C8B-B14F-4D97-AF65-F5344CB8AC3E}">
        <p14:creationId xmlns:p14="http://schemas.microsoft.com/office/powerpoint/2010/main" val="178425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6</a:t>
            </a:fld>
            <a:endParaRPr lang="zh-HK" altLang="en-US"/>
          </a:p>
        </p:txBody>
      </p:sp>
    </p:spTree>
    <p:extLst>
      <p:ext uri="{BB962C8B-B14F-4D97-AF65-F5344CB8AC3E}">
        <p14:creationId xmlns:p14="http://schemas.microsoft.com/office/powerpoint/2010/main" val="419337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7</a:t>
            </a:fld>
            <a:endParaRPr lang="zh-HK" altLang="en-US"/>
          </a:p>
        </p:txBody>
      </p:sp>
    </p:spTree>
    <p:extLst>
      <p:ext uri="{BB962C8B-B14F-4D97-AF65-F5344CB8AC3E}">
        <p14:creationId xmlns:p14="http://schemas.microsoft.com/office/powerpoint/2010/main" val="103306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21B17-6499-45F5-ABFA-AC7FB8FE8137}"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403347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3013"/>
            <a:ext cx="5962650" cy="3354387"/>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E8B7F-BDB9-4DE6-AE1F-A54E8CB66615}"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68730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11</a:t>
            </a:fld>
            <a:endParaRPr lang="zh-HK" altLang="en-US"/>
          </a:p>
        </p:txBody>
      </p:sp>
    </p:spTree>
    <p:extLst>
      <p:ext uri="{BB962C8B-B14F-4D97-AF65-F5344CB8AC3E}">
        <p14:creationId xmlns:p14="http://schemas.microsoft.com/office/powerpoint/2010/main" val="4198002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60"/>
            <a:ext cx="12192000" cy="6858000"/>
          </a:xfrm>
          <a:prstGeom prst="rect">
            <a:avLst/>
          </a:prstGeom>
        </p:spPr>
      </p:pic>
      <p:sp>
        <p:nvSpPr>
          <p:cNvPr id="10" name="矩形 9"/>
          <p:cNvSpPr/>
          <p:nvPr userDrawn="1"/>
        </p:nvSpPr>
        <p:spPr>
          <a:xfrm>
            <a:off x="660401" y="0"/>
            <a:ext cx="7079342" cy="568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
        <p:nvSpPr>
          <p:cNvPr id="11" name="矩形 10"/>
          <p:cNvSpPr/>
          <p:nvPr userDrawn="1"/>
        </p:nvSpPr>
        <p:spPr>
          <a:xfrm>
            <a:off x="660401" y="2275933"/>
            <a:ext cx="7079342" cy="3413668"/>
          </a:xfrm>
          <a:prstGeom prst="rect">
            <a:avLst/>
          </a:prstGeom>
          <a:solidFill>
            <a:srgbClr val="7FB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2" name="圖片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15572" y="613480"/>
            <a:ext cx="5291602" cy="1073347"/>
          </a:xfrm>
          <a:prstGeom prst="rect">
            <a:avLst/>
          </a:prstGeom>
        </p:spPr>
      </p:pic>
      <p:sp>
        <p:nvSpPr>
          <p:cNvPr id="2" name="標題 1"/>
          <p:cNvSpPr>
            <a:spLocks noGrp="1"/>
          </p:cNvSpPr>
          <p:nvPr>
            <p:ph type="ctrTitle"/>
          </p:nvPr>
        </p:nvSpPr>
        <p:spPr>
          <a:xfrm>
            <a:off x="1215572" y="2784647"/>
            <a:ext cx="6385378" cy="1799152"/>
          </a:xfrm>
        </p:spPr>
        <p:txBody>
          <a:bodyPr anchor="t"/>
          <a:lstStyle>
            <a:lvl1pPr algn="l">
              <a:defRPr sz="6000" b="1">
                <a:solidFill>
                  <a:schemeClr val="bg1"/>
                </a:solidFill>
              </a:defRPr>
            </a:lvl1pPr>
          </a:lstStyle>
          <a:p>
            <a:r>
              <a:rPr lang="zh-TW" altLang="en-US" dirty="0"/>
              <a:t>按一下以編輯母片標題樣式</a:t>
            </a:r>
            <a:endParaRPr lang="zh-HK" altLang="en-US" dirty="0"/>
          </a:p>
        </p:txBody>
      </p:sp>
      <p:sp>
        <p:nvSpPr>
          <p:cNvPr id="3" name="副標題 2"/>
          <p:cNvSpPr>
            <a:spLocks noGrp="1"/>
          </p:cNvSpPr>
          <p:nvPr>
            <p:ph type="subTitle" idx="1"/>
          </p:nvPr>
        </p:nvSpPr>
        <p:spPr>
          <a:xfrm>
            <a:off x="1215572" y="4583979"/>
            <a:ext cx="6385378" cy="933450"/>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endParaRPr lang="zh-HK" altLang="en-US" dirty="0"/>
          </a:p>
        </p:txBody>
      </p:sp>
      <p:sp>
        <p:nvSpPr>
          <p:cNvPr id="4" name="日期版面配置區 3"/>
          <p:cNvSpPr>
            <a:spLocks noGrp="1"/>
          </p:cNvSpPr>
          <p:nvPr>
            <p:ph type="dt" sz="half" idx="10"/>
          </p:nvPr>
        </p:nvSpPr>
        <p:spPr/>
        <p:txBody>
          <a:bodyPr/>
          <a:lstStyle/>
          <a:p>
            <a:fld id="{BEF35328-A2B7-4D7D-9B12-86F1F25FD934}" type="datetime1">
              <a:rPr lang="zh-HK" altLang="en-US" smtClean="0"/>
              <a:t>18/4/2023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427885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8CBA"/>
                </a:solidFill>
              </a:defRPr>
            </a:lvl1pPr>
          </a:lstStyle>
          <a:p>
            <a:r>
              <a:rPr lang="zh-TW" altLang="en-US"/>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lvl1pPr>
              <a:defRPr>
                <a:solidFill>
                  <a:srgbClr val="338CBA"/>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內容版面配置區 3"/>
          <p:cNvSpPr>
            <a:spLocks noGrp="1"/>
          </p:cNvSpPr>
          <p:nvPr>
            <p:ph sz="half" idx="2"/>
          </p:nvPr>
        </p:nvSpPr>
        <p:spPr>
          <a:xfrm>
            <a:off x="6172200" y="1825625"/>
            <a:ext cx="5181600" cy="4351338"/>
          </a:xfrm>
        </p:spPr>
        <p:txBody>
          <a:bodyPr/>
          <a:lstStyle>
            <a:lvl1pPr>
              <a:defRPr>
                <a:solidFill>
                  <a:srgbClr val="338CBA"/>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5" name="日期版面配置區 4"/>
          <p:cNvSpPr>
            <a:spLocks noGrp="1"/>
          </p:cNvSpPr>
          <p:nvPr>
            <p:ph type="dt" sz="half" idx="10"/>
          </p:nvPr>
        </p:nvSpPr>
        <p:spPr/>
        <p:txBody>
          <a:bodyPr/>
          <a:lstStyle/>
          <a:p>
            <a:fld id="{233F07FD-1DD2-4BBF-8DAB-15122CF306DB}" type="datetime1">
              <a:rPr lang="zh-HK" altLang="en-US" smtClean="0"/>
              <a:t>18/4/2023</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8" name="矩形 7"/>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127916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14A961-65FA-4456-8A5F-5E9C39CF1883}" type="datetime1">
              <a:rPr lang="zh-HK" altLang="en-US" smtClean="0"/>
              <a:t>18/4/2023</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5" name="矩形 4"/>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89266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2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3581400" y="1709739"/>
            <a:ext cx="7766050" cy="1776412"/>
          </a:xfrm>
        </p:spPr>
        <p:txBody>
          <a:bodyPr anchor="b">
            <a:normAutofit/>
          </a:bodyPr>
          <a:lstStyle>
            <a:lvl1pPr>
              <a:defRPr sz="4800" b="1">
                <a:solidFill>
                  <a:schemeClr val="tx1"/>
                </a:solidFill>
              </a:defRPr>
            </a:lvl1pPr>
          </a:lstStyle>
          <a:p>
            <a:r>
              <a:rPr lang="zh-TW" altLang="en-US" dirty="0"/>
              <a:t>按一下以編輯母片標題樣式</a:t>
            </a:r>
            <a:endParaRPr lang="zh-HK" altLang="en-US" dirty="0"/>
          </a:p>
        </p:txBody>
      </p:sp>
      <p:sp>
        <p:nvSpPr>
          <p:cNvPr id="3" name="文字版面配置區 2"/>
          <p:cNvSpPr>
            <a:spLocks noGrp="1"/>
          </p:cNvSpPr>
          <p:nvPr>
            <p:ph type="body" idx="1"/>
          </p:nvPr>
        </p:nvSpPr>
        <p:spPr>
          <a:xfrm>
            <a:off x="3581400" y="4333239"/>
            <a:ext cx="7766050" cy="1756412"/>
          </a:xfrm>
        </p:spPr>
        <p:txBody>
          <a:bodyPr>
            <a:normAutofit/>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編輯母片文字樣式</a:t>
            </a:r>
          </a:p>
        </p:txBody>
      </p:sp>
      <p:sp>
        <p:nvSpPr>
          <p:cNvPr id="4" name="日期版面配置區 3"/>
          <p:cNvSpPr>
            <a:spLocks noGrp="1"/>
          </p:cNvSpPr>
          <p:nvPr>
            <p:ph type="dt" sz="half" idx="10"/>
          </p:nvPr>
        </p:nvSpPr>
        <p:spPr/>
        <p:txBody>
          <a:bodyPr/>
          <a:lstStyle/>
          <a:p>
            <a:fld id="{751E8AA2-8DF3-45E3-BBCB-38789B396B69}" type="datetime1">
              <a:rPr lang="zh-HK" altLang="en-US" smtClean="0"/>
              <a:t>18/4/2023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pic>
        <p:nvPicPr>
          <p:cNvPr id="7" name="圖片 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1463040"/>
          </a:xfrm>
          <a:prstGeom prst="rect">
            <a:avLst/>
          </a:prstGeom>
        </p:spPr>
      </p:pic>
      <p:sp>
        <p:nvSpPr>
          <p:cNvPr id="8" name="矩形 7"/>
          <p:cNvSpPr/>
          <p:nvPr userDrawn="1"/>
        </p:nvSpPr>
        <p:spPr>
          <a:xfrm>
            <a:off x="1296014" y="1325701"/>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0" name="圖片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2652284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dirty="0"/>
              <a:t>按一下以編輯母片標題樣式</a:t>
            </a:r>
            <a:endParaRPr lang="zh-HK" altLang="en-US" dirty="0"/>
          </a:p>
        </p:txBody>
      </p:sp>
      <p:sp>
        <p:nvSpPr>
          <p:cNvPr id="3" name="日期版面配置區 2"/>
          <p:cNvSpPr>
            <a:spLocks noGrp="1"/>
          </p:cNvSpPr>
          <p:nvPr>
            <p:ph type="dt" sz="half" idx="10"/>
          </p:nvPr>
        </p:nvSpPr>
        <p:spPr/>
        <p:txBody>
          <a:bodyPr/>
          <a:lstStyle/>
          <a:p>
            <a:fld id="{23AD9297-C973-4844-9780-971BE7B32009}" type="datetime1">
              <a:rPr lang="zh-HK" altLang="en-US" smtClean="0"/>
              <a:t>18/4/2023</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6" name="文字版面配置區 2"/>
          <p:cNvSpPr>
            <a:spLocks noGrp="1"/>
          </p:cNvSpPr>
          <p:nvPr>
            <p:ph type="body" idx="13"/>
          </p:nvPr>
        </p:nvSpPr>
        <p:spPr>
          <a:xfrm>
            <a:off x="953114" y="1750795"/>
            <a:ext cx="10858500" cy="328583"/>
          </a:xfrm>
          <a:prstGeom prst="rect">
            <a:avLst/>
          </a:prstGeom>
        </p:spPr>
        <p:txBody>
          <a:bodyPr anchor="t">
            <a:noAutofit/>
          </a:bodyPr>
          <a:lstStyle>
            <a:lvl1pPr marL="342900" indent="-342900">
              <a:buFont typeface="Arial" panose="020B0604020202020204" pitchFamily="34" charset="0"/>
              <a:buChar char="•"/>
              <a:defRPr sz="2400" b="1">
                <a:solidFill>
                  <a:schemeClr val="accent2"/>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7" name="文字版面配置區 2"/>
          <p:cNvSpPr>
            <a:spLocks noGrp="1"/>
          </p:cNvSpPr>
          <p:nvPr>
            <p:ph type="body" idx="14"/>
          </p:nvPr>
        </p:nvSpPr>
        <p:spPr>
          <a:xfrm>
            <a:off x="1296014" y="2162488"/>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8" name="文字版面配置區 2"/>
          <p:cNvSpPr>
            <a:spLocks noGrp="1"/>
          </p:cNvSpPr>
          <p:nvPr>
            <p:ph type="body" idx="15"/>
          </p:nvPr>
        </p:nvSpPr>
        <p:spPr>
          <a:xfrm>
            <a:off x="953114" y="3280337"/>
            <a:ext cx="10858500" cy="328583"/>
          </a:xfrm>
          <a:prstGeom prst="rect">
            <a:avLst/>
          </a:prstGeom>
        </p:spPr>
        <p:txBody>
          <a:bodyPr anchor="t">
            <a:noAutofit/>
          </a:bodyPr>
          <a:lstStyle>
            <a:lvl1pPr marL="342900" indent="-342900">
              <a:buFont typeface="Arial" panose="020B0604020202020204" pitchFamily="34" charset="0"/>
              <a:buChar char="•"/>
              <a:defRPr sz="2400" b="1">
                <a:solidFill>
                  <a:schemeClr val="accent2"/>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9" name="文字版面配置區 2"/>
          <p:cNvSpPr>
            <a:spLocks noGrp="1"/>
          </p:cNvSpPr>
          <p:nvPr>
            <p:ph type="body" idx="16"/>
          </p:nvPr>
        </p:nvSpPr>
        <p:spPr>
          <a:xfrm>
            <a:off x="1296014" y="3692030"/>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0" name="文字版面配置區 2"/>
          <p:cNvSpPr>
            <a:spLocks noGrp="1"/>
          </p:cNvSpPr>
          <p:nvPr>
            <p:ph type="body" idx="17"/>
          </p:nvPr>
        </p:nvSpPr>
        <p:spPr>
          <a:xfrm>
            <a:off x="953114" y="4776628"/>
            <a:ext cx="10858500" cy="328583"/>
          </a:xfrm>
          <a:prstGeom prst="rect">
            <a:avLst/>
          </a:prstGeom>
        </p:spPr>
        <p:txBody>
          <a:bodyPr anchor="t">
            <a:noAutofit/>
          </a:bodyPr>
          <a:lstStyle>
            <a:lvl1pPr marL="342900" indent="-342900">
              <a:buFont typeface="Arial" panose="020B0604020202020204" pitchFamily="34" charset="0"/>
              <a:buChar char="•"/>
              <a:defRPr sz="2400" b="1">
                <a:solidFill>
                  <a:schemeClr val="accent2"/>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1" name="文字版面配置區 2"/>
          <p:cNvSpPr>
            <a:spLocks noGrp="1"/>
          </p:cNvSpPr>
          <p:nvPr>
            <p:ph type="body" idx="18"/>
          </p:nvPr>
        </p:nvSpPr>
        <p:spPr>
          <a:xfrm>
            <a:off x="1296014" y="5188321"/>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2" name="矩形 11"/>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225580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lvl1pPr>
              <a:defRPr>
                <a:solidFill>
                  <a:schemeClr val="accent2"/>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日期版面配置區 3"/>
          <p:cNvSpPr>
            <a:spLocks noGrp="1"/>
          </p:cNvSpPr>
          <p:nvPr>
            <p:ph type="dt" sz="half" idx="10"/>
          </p:nvPr>
        </p:nvSpPr>
        <p:spPr/>
        <p:txBody>
          <a:bodyPr/>
          <a:lstStyle/>
          <a:p>
            <a:fld id="{3CF369A1-E6E2-477A-A0E8-17C2D2E45CDC}" type="datetime1">
              <a:rPr lang="zh-HK" altLang="en-US" smtClean="0"/>
              <a:t>18/4/2023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7" name="矩形 6"/>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23735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_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dirty="0"/>
              <a:t>按一下以編輯母片標題樣式</a:t>
            </a:r>
            <a:endParaRPr lang="zh-HK" altLang="en-US" dirty="0"/>
          </a:p>
        </p:txBody>
      </p:sp>
      <p:sp>
        <p:nvSpPr>
          <p:cNvPr id="3" name="內容版面配置區 2"/>
          <p:cNvSpPr>
            <a:spLocks noGrp="1"/>
          </p:cNvSpPr>
          <p:nvPr>
            <p:ph sz="half" idx="1"/>
          </p:nvPr>
        </p:nvSpPr>
        <p:spPr>
          <a:xfrm>
            <a:off x="838200" y="1825625"/>
            <a:ext cx="5181600" cy="4351338"/>
          </a:xfrm>
        </p:spPr>
        <p:txBody>
          <a:bodyPr/>
          <a:lstStyle>
            <a:lvl1pPr>
              <a:defRPr>
                <a:solidFill>
                  <a:schemeClr val="accent2"/>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內容版面配置區 3"/>
          <p:cNvSpPr>
            <a:spLocks noGrp="1"/>
          </p:cNvSpPr>
          <p:nvPr>
            <p:ph sz="half" idx="2"/>
          </p:nvPr>
        </p:nvSpPr>
        <p:spPr>
          <a:xfrm>
            <a:off x="6172200" y="1825625"/>
            <a:ext cx="5181600" cy="4351338"/>
          </a:xfrm>
        </p:spPr>
        <p:txBody>
          <a:bodyPr/>
          <a:lstStyle>
            <a:lvl1pPr>
              <a:defRPr>
                <a:solidFill>
                  <a:schemeClr val="accent2"/>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5" name="日期版面配置區 4"/>
          <p:cNvSpPr>
            <a:spLocks noGrp="1"/>
          </p:cNvSpPr>
          <p:nvPr>
            <p:ph type="dt" sz="half" idx="10"/>
          </p:nvPr>
        </p:nvSpPr>
        <p:spPr/>
        <p:txBody>
          <a:bodyPr/>
          <a:lstStyle/>
          <a:p>
            <a:fld id="{233F07FD-1DD2-4BBF-8DAB-15122CF306DB}" type="datetime1">
              <a:rPr lang="zh-HK" altLang="en-US" smtClean="0"/>
              <a:t>18/4/2023</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8" name="矩形 7"/>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4053130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14A961-65FA-4456-8A5F-5E9C39CF1883}" type="datetime1">
              <a:rPr lang="zh-HK" altLang="en-US" smtClean="0"/>
              <a:t>18/4/2023</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5" name="矩形 4"/>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37370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993160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41022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79954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3581400" y="1709739"/>
            <a:ext cx="7766050" cy="1776412"/>
          </a:xfrm>
        </p:spPr>
        <p:txBody>
          <a:bodyPr anchor="b">
            <a:normAutofit/>
          </a:bodyPr>
          <a:lstStyle>
            <a:lvl1pPr>
              <a:defRPr sz="4800" b="1">
                <a:solidFill>
                  <a:schemeClr val="tx1"/>
                </a:solidFill>
              </a:defRPr>
            </a:lvl1pPr>
          </a:lstStyle>
          <a:p>
            <a:r>
              <a:rPr lang="zh-TW" altLang="en-US" dirty="0"/>
              <a:t>按一下以編輯母片標題樣式</a:t>
            </a:r>
            <a:endParaRPr lang="zh-HK" altLang="en-US" dirty="0"/>
          </a:p>
        </p:txBody>
      </p:sp>
      <p:sp>
        <p:nvSpPr>
          <p:cNvPr id="3" name="文字版面配置區 2"/>
          <p:cNvSpPr>
            <a:spLocks noGrp="1"/>
          </p:cNvSpPr>
          <p:nvPr>
            <p:ph type="body" idx="1"/>
          </p:nvPr>
        </p:nvSpPr>
        <p:spPr>
          <a:xfrm>
            <a:off x="3581400" y="4333239"/>
            <a:ext cx="7766050" cy="1756412"/>
          </a:xfrm>
        </p:spPr>
        <p:txBody>
          <a:bodyPr>
            <a:normAutofit/>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編輯母片文字樣式</a:t>
            </a:r>
          </a:p>
        </p:txBody>
      </p:sp>
      <p:sp>
        <p:nvSpPr>
          <p:cNvPr id="4" name="日期版面配置區 3"/>
          <p:cNvSpPr>
            <a:spLocks noGrp="1"/>
          </p:cNvSpPr>
          <p:nvPr>
            <p:ph type="dt" sz="half" idx="10"/>
          </p:nvPr>
        </p:nvSpPr>
        <p:spPr/>
        <p:txBody>
          <a:bodyPr/>
          <a:lstStyle/>
          <a:p>
            <a:fld id="{751E8AA2-8DF3-45E3-BBCB-38789B396B69}" type="datetime1">
              <a:rPr lang="zh-HK" altLang="en-US" smtClean="0"/>
              <a:t>18/4/2023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pic>
        <p:nvPicPr>
          <p:cNvPr id="7" name="圖片 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1463040"/>
          </a:xfrm>
          <a:prstGeom prst="rect">
            <a:avLst/>
          </a:prstGeom>
        </p:spPr>
      </p:pic>
      <p:sp>
        <p:nvSpPr>
          <p:cNvPr id="8" name="矩形 7"/>
          <p:cNvSpPr/>
          <p:nvPr userDrawn="1"/>
        </p:nvSpPr>
        <p:spPr>
          <a:xfrm>
            <a:off x="1296014" y="1325701"/>
            <a:ext cx="10895986" cy="294999"/>
          </a:xfrm>
          <a:prstGeom prst="rect">
            <a:avLst/>
          </a:prstGeom>
          <a:solidFill>
            <a:srgbClr val="85B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0" name="圖片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2942188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2638686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2902757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478550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723806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1232692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1138053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739130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2023/4/18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275951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p>
            <a:fld id="{23AD9297-C973-4844-9780-971BE7B32009}" type="datetime1">
              <a:rPr lang="zh-HK" altLang="en-US" smtClean="0"/>
              <a:t>18/4/2023</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6" name="文字版面配置區 2"/>
          <p:cNvSpPr>
            <a:spLocks noGrp="1"/>
          </p:cNvSpPr>
          <p:nvPr>
            <p:ph type="body" idx="13"/>
          </p:nvPr>
        </p:nvSpPr>
        <p:spPr>
          <a:xfrm>
            <a:off x="953114" y="1750795"/>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85B73D"/>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7" name="文字版面配置區 2"/>
          <p:cNvSpPr>
            <a:spLocks noGrp="1"/>
          </p:cNvSpPr>
          <p:nvPr>
            <p:ph type="body" idx="14"/>
          </p:nvPr>
        </p:nvSpPr>
        <p:spPr>
          <a:xfrm>
            <a:off x="1296014" y="2162488"/>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8" name="文字版面配置區 2"/>
          <p:cNvSpPr>
            <a:spLocks noGrp="1"/>
          </p:cNvSpPr>
          <p:nvPr>
            <p:ph type="body" idx="15"/>
          </p:nvPr>
        </p:nvSpPr>
        <p:spPr>
          <a:xfrm>
            <a:off x="953114" y="3280337"/>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85B73D"/>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9" name="文字版面配置區 2"/>
          <p:cNvSpPr>
            <a:spLocks noGrp="1"/>
          </p:cNvSpPr>
          <p:nvPr>
            <p:ph type="body" idx="16"/>
          </p:nvPr>
        </p:nvSpPr>
        <p:spPr>
          <a:xfrm>
            <a:off x="1296014" y="3692030"/>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0" name="文字版面配置區 2"/>
          <p:cNvSpPr>
            <a:spLocks noGrp="1"/>
          </p:cNvSpPr>
          <p:nvPr>
            <p:ph type="body" idx="17"/>
          </p:nvPr>
        </p:nvSpPr>
        <p:spPr>
          <a:xfrm>
            <a:off x="953114" y="4776628"/>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85B73D"/>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1" name="文字版面配置區 2"/>
          <p:cNvSpPr>
            <a:spLocks noGrp="1"/>
          </p:cNvSpPr>
          <p:nvPr>
            <p:ph type="body" idx="18"/>
          </p:nvPr>
        </p:nvSpPr>
        <p:spPr>
          <a:xfrm>
            <a:off x="1296014" y="5188321"/>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Tree>
    <p:extLst>
      <p:ext uri="{BB962C8B-B14F-4D97-AF65-F5344CB8AC3E}">
        <p14:creationId xmlns:p14="http://schemas.microsoft.com/office/powerpoint/2010/main" val="351854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3CF369A1-E6E2-477A-A0E8-17C2D2E45CDC}" type="datetime1">
              <a:rPr lang="zh-HK" altLang="en-US" smtClean="0"/>
              <a:t>18/4/2023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315254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p>
            <a:fld id="{233F07FD-1DD2-4BBF-8DAB-15122CF306DB}" type="datetime1">
              <a:rPr lang="zh-HK" altLang="en-US" smtClean="0"/>
              <a:t>18/4/2023</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60268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14A961-65FA-4456-8A5F-5E9C39CF1883}" type="datetime1">
              <a:rPr lang="zh-HK" altLang="en-US" smtClean="0"/>
              <a:t>18/4/2023</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235733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3581400" y="1709739"/>
            <a:ext cx="7766050" cy="1776412"/>
          </a:xfrm>
        </p:spPr>
        <p:txBody>
          <a:bodyPr anchor="b">
            <a:normAutofit/>
          </a:bodyPr>
          <a:lstStyle>
            <a:lvl1pPr>
              <a:defRPr sz="4800" b="1">
                <a:solidFill>
                  <a:schemeClr val="tx1"/>
                </a:solidFill>
              </a:defRPr>
            </a:lvl1pPr>
          </a:lstStyle>
          <a:p>
            <a:r>
              <a:rPr lang="zh-TW" altLang="en-US" dirty="0"/>
              <a:t>按一下以編輯母片標題樣式</a:t>
            </a:r>
            <a:endParaRPr lang="zh-HK" altLang="en-US" dirty="0"/>
          </a:p>
        </p:txBody>
      </p:sp>
      <p:sp>
        <p:nvSpPr>
          <p:cNvPr id="3" name="文字版面配置區 2"/>
          <p:cNvSpPr>
            <a:spLocks noGrp="1"/>
          </p:cNvSpPr>
          <p:nvPr>
            <p:ph type="body" idx="1"/>
          </p:nvPr>
        </p:nvSpPr>
        <p:spPr>
          <a:xfrm>
            <a:off x="3581400" y="4333239"/>
            <a:ext cx="7766050" cy="1756412"/>
          </a:xfrm>
        </p:spPr>
        <p:txBody>
          <a:bodyPr>
            <a:normAutofit/>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編輯母片文字樣式</a:t>
            </a:r>
          </a:p>
        </p:txBody>
      </p:sp>
      <p:sp>
        <p:nvSpPr>
          <p:cNvPr id="4" name="日期版面配置區 3"/>
          <p:cNvSpPr>
            <a:spLocks noGrp="1"/>
          </p:cNvSpPr>
          <p:nvPr>
            <p:ph type="dt" sz="half" idx="10"/>
          </p:nvPr>
        </p:nvSpPr>
        <p:spPr/>
        <p:txBody>
          <a:bodyPr/>
          <a:lstStyle/>
          <a:p>
            <a:fld id="{751E8AA2-8DF3-45E3-BBCB-38789B396B69}" type="datetime1">
              <a:rPr lang="zh-HK" altLang="en-US" smtClean="0"/>
              <a:t>18/4/2023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pic>
        <p:nvPicPr>
          <p:cNvPr id="7" name="圖片 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1463040"/>
          </a:xfrm>
          <a:prstGeom prst="rect">
            <a:avLst/>
          </a:prstGeom>
        </p:spPr>
      </p:pic>
      <p:sp>
        <p:nvSpPr>
          <p:cNvPr id="8" name="矩形 7"/>
          <p:cNvSpPr/>
          <p:nvPr userDrawn="1"/>
        </p:nvSpPr>
        <p:spPr>
          <a:xfrm>
            <a:off x="1296014" y="1325701"/>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0" name="圖片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17272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8CBA"/>
                </a:solidFill>
              </a:defRPr>
            </a:lvl1pPr>
          </a:lstStyle>
          <a:p>
            <a:r>
              <a:rPr lang="zh-TW" altLang="en-US" dirty="0"/>
              <a:t>按一下以編輯母片標題樣式</a:t>
            </a:r>
            <a:endParaRPr lang="zh-HK" altLang="en-US" dirty="0"/>
          </a:p>
        </p:txBody>
      </p:sp>
      <p:sp>
        <p:nvSpPr>
          <p:cNvPr id="3" name="日期版面配置區 2"/>
          <p:cNvSpPr>
            <a:spLocks noGrp="1"/>
          </p:cNvSpPr>
          <p:nvPr>
            <p:ph type="dt" sz="half" idx="10"/>
          </p:nvPr>
        </p:nvSpPr>
        <p:spPr/>
        <p:txBody>
          <a:bodyPr/>
          <a:lstStyle/>
          <a:p>
            <a:fld id="{23AD9297-C973-4844-9780-971BE7B32009}" type="datetime1">
              <a:rPr lang="zh-HK" altLang="en-US" smtClean="0"/>
              <a:t>18/4/2023</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6" name="文字版面配置區 2"/>
          <p:cNvSpPr>
            <a:spLocks noGrp="1"/>
          </p:cNvSpPr>
          <p:nvPr>
            <p:ph type="body" idx="13"/>
          </p:nvPr>
        </p:nvSpPr>
        <p:spPr>
          <a:xfrm>
            <a:off x="953114" y="1750795"/>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338CBA"/>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7" name="文字版面配置區 2"/>
          <p:cNvSpPr>
            <a:spLocks noGrp="1"/>
          </p:cNvSpPr>
          <p:nvPr>
            <p:ph type="body" idx="14"/>
          </p:nvPr>
        </p:nvSpPr>
        <p:spPr>
          <a:xfrm>
            <a:off x="1296014" y="2162488"/>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8" name="文字版面配置區 2"/>
          <p:cNvSpPr>
            <a:spLocks noGrp="1"/>
          </p:cNvSpPr>
          <p:nvPr>
            <p:ph type="body" idx="15"/>
          </p:nvPr>
        </p:nvSpPr>
        <p:spPr>
          <a:xfrm>
            <a:off x="953114" y="3280337"/>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338CBA"/>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9" name="文字版面配置區 2"/>
          <p:cNvSpPr>
            <a:spLocks noGrp="1"/>
          </p:cNvSpPr>
          <p:nvPr>
            <p:ph type="body" idx="16"/>
          </p:nvPr>
        </p:nvSpPr>
        <p:spPr>
          <a:xfrm>
            <a:off x="1296014" y="3692030"/>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0" name="文字版面配置區 2"/>
          <p:cNvSpPr>
            <a:spLocks noGrp="1"/>
          </p:cNvSpPr>
          <p:nvPr>
            <p:ph type="body" idx="17"/>
          </p:nvPr>
        </p:nvSpPr>
        <p:spPr>
          <a:xfrm>
            <a:off x="953114" y="4776628"/>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338CBA"/>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1" name="文字版面配置區 2"/>
          <p:cNvSpPr>
            <a:spLocks noGrp="1"/>
          </p:cNvSpPr>
          <p:nvPr>
            <p:ph type="body" idx="18"/>
          </p:nvPr>
        </p:nvSpPr>
        <p:spPr>
          <a:xfrm>
            <a:off x="1296014" y="5188321"/>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2" name="矩形 11"/>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256560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8CBA"/>
                </a:solidFill>
              </a:defRPr>
            </a:lvl1p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lvl1pPr>
              <a:defRPr>
                <a:solidFill>
                  <a:srgbClr val="338CBA"/>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日期版面配置區 3"/>
          <p:cNvSpPr>
            <a:spLocks noGrp="1"/>
          </p:cNvSpPr>
          <p:nvPr>
            <p:ph type="dt" sz="half" idx="10"/>
          </p:nvPr>
        </p:nvSpPr>
        <p:spPr/>
        <p:txBody>
          <a:bodyPr/>
          <a:lstStyle/>
          <a:p>
            <a:fld id="{3CF369A1-E6E2-477A-A0E8-17C2D2E45CDC}" type="datetime1">
              <a:rPr lang="zh-HK" altLang="en-US" smtClean="0"/>
              <a:t>18/4/2023</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7" name="矩形 6"/>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07983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96014" y="294999"/>
            <a:ext cx="10057786" cy="1152801"/>
          </a:xfrm>
          <a:prstGeom prst="rect">
            <a:avLst/>
          </a:prstGeom>
        </p:spPr>
        <p:txBody>
          <a:bodyPr vert="horz" lIns="91440" tIns="45720" rIns="91440" bIns="45720" rtlCol="0" anchor="b">
            <a:normAutofit/>
          </a:bodyPr>
          <a:lstStyle/>
          <a:p>
            <a:r>
              <a:rPr lang="zh-TW" altLang="en-US" dirty="0"/>
              <a:t>按一下以編輯母片標題樣式</a:t>
            </a:r>
            <a:endParaRPr lang="zh-HK" altLang="en-US" dirty="0"/>
          </a:p>
        </p:txBody>
      </p:sp>
      <p:sp>
        <p:nvSpPr>
          <p:cNvPr id="3" name="文字版面配置區 2"/>
          <p:cNvSpPr>
            <a:spLocks noGrp="1"/>
          </p:cNvSpPr>
          <p:nvPr>
            <p:ph type="body" idx="1"/>
          </p:nvPr>
        </p:nvSpPr>
        <p:spPr>
          <a:xfrm>
            <a:off x="1066800" y="1825625"/>
            <a:ext cx="10287000"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日期版面配置區 3"/>
          <p:cNvSpPr>
            <a:spLocks noGrp="1"/>
          </p:cNvSpPr>
          <p:nvPr>
            <p:ph type="dt" sz="half" idx="2"/>
          </p:nvPr>
        </p:nvSpPr>
        <p:spPr>
          <a:xfrm>
            <a:off x="10668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35D9F-0324-4FD4-A456-A3884BE09618}" type="datetime1">
              <a:rPr lang="zh-HK" altLang="en-US" smtClean="0"/>
              <a:t>18/4/2023</a:t>
            </a:fld>
            <a:endParaRPr lang="zh-HK" altLang="en-US"/>
          </a:p>
        </p:txBody>
      </p:sp>
      <p:sp>
        <p:nvSpPr>
          <p:cNvPr id="5" name="頁尾版面配置區 4"/>
          <p:cNvSpPr>
            <a:spLocks noGrp="1"/>
          </p:cNvSpPr>
          <p:nvPr>
            <p:ph type="ftr" sz="quarter" idx="3"/>
          </p:nvPr>
        </p:nvSpPr>
        <p:spPr>
          <a:xfrm>
            <a:off x="41529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0095E-8C38-405C-9F17-E18958EBE55D}" type="slidenum">
              <a:rPr lang="zh-HK" altLang="en-US" smtClean="0"/>
              <a:t>‹#›</a:t>
            </a:fld>
            <a:endParaRPr lang="zh-HK" altLang="en-US"/>
          </a:p>
        </p:txBody>
      </p:sp>
      <p:sp>
        <p:nvSpPr>
          <p:cNvPr id="7" name="矩形 6"/>
          <p:cNvSpPr/>
          <p:nvPr userDrawn="1"/>
        </p:nvSpPr>
        <p:spPr>
          <a:xfrm>
            <a:off x="1296014" y="0"/>
            <a:ext cx="10895986" cy="294999"/>
          </a:xfrm>
          <a:prstGeom prst="rect">
            <a:avLst/>
          </a:prstGeom>
          <a:solidFill>
            <a:srgbClr val="85B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8" name="圖片 7"/>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277966976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0" r:id="rId4"/>
    <p:sldLayoutId id="2147483652"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hdr="0" ftr="0" dt="0"/>
  <p:txStyles>
    <p:titleStyle>
      <a:lvl1pPr algn="l" defTabSz="914400" rtl="0" eaLnBrk="1" latinLnBrk="0" hangingPunct="1">
        <a:lnSpc>
          <a:spcPct val="90000"/>
        </a:lnSpc>
        <a:spcBef>
          <a:spcPct val="0"/>
        </a:spcBef>
        <a:buNone/>
        <a:defRPr sz="3600" b="1" kern="1200">
          <a:solidFill>
            <a:srgbClr val="85B73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5B7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66DC1-78AA-4117-8783-3E6558D75EE5}" type="datetimeFigureOut">
              <a:rPr lang="zh-TW" altLang="en-US" smtClean="0"/>
              <a:pPr/>
              <a:t>2023/4/18</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76933875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bour.gov.hk/tc/public/pdf/os/C/belt.pdf" TargetMode="External"/><Relationship Id="rId2" Type="http://schemas.openxmlformats.org/officeDocument/2006/relationships/hyperlink" Target="https://cic.hk/chi/main/safety-corner/alerts/" TargetMode="External"/><Relationship Id="rId1" Type="http://schemas.openxmlformats.org/officeDocument/2006/relationships/slideLayout" Target="../slideLayouts/slideLayout6.xml"/><Relationship Id="rId5" Type="http://schemas.openxmlformats.org/officeDocument/2006/relationships/hyperlink" Target="https://www.labour.gov.hk/common/osh/pdf/wsa/WSA_Trapped_between_a_Crane_Boom_202201_tc.pdf" TargetMode="External"/><Relationship Id="rId4" Type="http://schemas.openxmlformats.org/officeDocument/2006/relationships/hyperlink" Target="https://cic.hk/files/page/51/Reference%20Material%20on%20Safety%20Roles%20and%20Responsibilities_Chi.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ic.hk/chi/main/safety-corner/alerts/" TargetMode="Externa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ic.hk/chi/main/safety-corner/alerts/" TargetMode="Externa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hd.stheadline.com/news/daily/hk/1021007/%E6%97%A5%E5%A0%B1-%E6%B8%AF%E8%81%9E-52%E6%AD%B2%E5%9C%B0%E7%9B%A4%E5%B7%A515%E6%A8%93%E5%A2%AE%E4%B8%8B%E9%80%81%E9%99%A2%E4%B8%8D%E6%B2%BB" TargetMode="External"/><Relationship Id="rId2" Type="http://schemas.openxmlformats.org/officeDocument/2006/relationships/hyperlink" Target="https://www.hk01.com/%E7%AA%81%E7%99%BC/868307/%E5%B0%87%E8%BB%8D%E6%BE%B3%E5%9C%B0%E7%9B%A4%E9%9B%BB%E5%B7%A5%E6%9A%88%E5%80%92-%E9%80%81%E9%99%A2%E6%90%B6%E6%95%91%E4%B8%8D%E6%B2%BB-%E8%AD%A6%E5%88%97%E5%B7%A5%E6%A5%AD%E6%84%8F%E5%A4%96%E8%BF%BD%E6%9F%A5" TargetMode="External"/><Relationship Id="rId1" Type="http://schemas.openxmlformats.org/officeDocument/2006/relationships/slideLayout" Target="../slideLayouts/slideLayout4.xml"/><Relationship Id="rId4" Type="http://schemas.openxmlformats.org/officeDocument/2006/relationships/hyperlink" Target="https://www.hk01.com/%E7%AA%81%E7%99%BC/886953/%E5%B1%B1%E9%A0%82%E7%99%BD%E5%8A%A0%E9%81%93%E9%87%8D%E5%BB%BA%E5%9C%B0%E7%9B%A4-%E5%85%AD%E6%97%AC%E7%94%B7%E7%AE%A1%E5%B7%A5%E9%AB%98%E8%99%95%E5%A2%AE%E4%B8%8B-%E9%80%81%E9%99%A2%E7%95%99%E9%86%AB%E9%80%BE%E5%85%A9%E5%91%A8%E4%B8%8D%E6%B2%BB?utm_source=01appshare&amp;utm_medium=referr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info.gov.hk/gia/general/202303/21/P2023032100662.ht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s://hd.stheadline.com/news/daily/hk/1021007/%E6%97%A5%E5%A0%B1-%E6%B8%AF%E8%81%9E-52%E6%AD%B2%E5%9C%B0%E7%9B%A4%E5%B7%A515%E6%A8%93%E5%A2%AE%E4%B8%8B%E9%80%81%E9%99%A2%E4%B8%8D%E6%B2%B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k01.com/article/886953?utm_source=01articlecopy&amp;utm_medium=referra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ctrTitle"/>
          </p:nvPr>
        </p:nvSpPr>
        <p:spPr>
          <a:xfrm>
            <a:off x="1524001" y="2427379"/>
            <a:ext cx="9144000" cy="1032121"/>
          </a:xfrm>
        </p:spPr>
        <p:txBody>
          <a:bodyPr anchor="t">
            <a:normAutofit/>
          </a:bodyPr>
          <a:lstStyle/>
          <a:p>
            <a:r>
              <a:rPr lang="en-US" altLang="zh-HK" sz="4800" b="1" dirty="0">
                <a:solidFill>
                  <a:schemeClr val="tx1">
                    <a:lumMod val="75000"/>
                    <a:lumOff val="25000"/>
                  </a:schemeClr>
                </a:solidFill>
                <a:latin typeface="Arial" charset="0"/>
                <a:cs typeface="Arial" charset="0"/>
              </a:rPr>
              <a:t>《</a:t>
            </a:r>
            <a:r>
              <a:rPr lang="zh-HK" altLang="en-US" sz="4800" b="1" dirty="0">
                <a:solidFill>
                  <a:schemeClr val="tx1">
                    <a:lumMod val="75000"/>
                    <a:lumOff val="25000"/>
                  </a:schemeClr>
                </a:solidFill>
                <a:latin typeface="Arial" charset="0"/>
                <a:cs typeface="Arial" charset="0"/>
              </a:rPr>
              <a:t>默哀會</a:t>
            </a:r>
            <a:r>
              <a:rPr lang="en-US" altLang="zh-HK" sz="4800" b="1" dirty="0">
                <a:solidFill>
                  <a:schemeClr val="tx1">
                    <a:lumMod val="75000"/>
                    <a:lumOff val="25000"/>
                  </a:schemeClr>
                </a:solidFill>
                <a:latin typeface="Arial" charset="0"/>
                <a:cs typeface="Arial" charset="0"/>
              </a:rPr>
              <a:t>》</a:t>
            </a:r>
          </a:p>
        </p:txBody>
      </p:sp>
      <p:sp>
        <p:nvSpPr>
          <p:cNvPr id="8" name="日期版面配置區 3"/>
          <p:cNvSpPr>
            <a:spLocks noGrp="1"/>
          </p:cNvSpPr>
          <p:nvPr>
            <p:ph type="dt" sz="quarter" idx="10"/>
          </p:nvPr>
        </p:nvSpPr>
        <p:spPr bwMode="auto">
          <a:xfrm>
            <a:off x="2373517" y="3559088"/>
            <a:ext cx="7444968" cy="365125"/>
          </a:xfrm>
          <a:ln>
            <a:miter lim="800000"/>
            <a:headEnd/>
            <a:tailEnd/>
          </a:ln>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altLang="zh-TW" sz="2800" dirty="0">
                <a:solidFill>
                  <a:prstClr val="black">
                    <a:lumMod val="75000"/>
                    <a:lumOff val="25000"/>
                  </a:prstClr>
                </a:solidFill>
                <a:latin typeface="Arial" pitchFamily="34" charset="0"/>
                <a:cs typeface="Arial" pitchFamily="34" charset="0"/>
              </a:rPr>
              <a:t>2023</a:t>
            </a:r>
            <a:r>
              <a:rPr lang="zh-TW" altLang="en-US" sz="2800" dirty="0">
                <a:solidFill>
                  <a:prstClr val="black">
                    <a:lumMod val="75000"/>
                    <a:lumOff val="25000"/>
                  </a:prstClr>
                </a:solidFill>
                <a:latin typeface="Arial" pitchFamily="34" charset="0"/>
                <a:cs typeface="Arial" pitchFamily="34" charset="0"/>
              </a:rPr>
              <a:t>年 </a:t>
            </a:r>
            <a:r>
              <a:rPr lang="en-US" altLang="zh-TW" sz="2800" dirty="0">
                <a:solidFill>
                  <a:prstClr val="black">
                    <a:lumMod val="75000"/>
                    <a:lumOff val="25000"/>
                  </a:prstClr>
                </a:solidFill>
                <a:latin typeface="Arial" pitchFamily="34" charset="0"/>
                <a:cs typeface="Arial" pitchFamily="34" charset="0"/>
              </a:rPr>
              <a:t>04</a:t>
            </a:r>
            <a:r>
              <a:rPr lang="zh-TW" altLang="en-US" sz="2800" dirty="0">
                <a:solidFill>
                  <a:prstClr val="black">
                    <a:lumMod val="75000"/>
                    <a:lumOff val="25000"/>
                  </a:prstClr>
                </a:solidFill>
                <a:latin typeface="Arial" pitchFamily="34" charset="0"/>
                <a:cs typeface="Arial" pitchFamily="34" charset="0"/>
              </a:rPr>
              <a:t>月</a:t>
            </a:r>
            <a:r>
              <a:rPr lang="en-US" altLang="zh-TW" sz="2800" dirty="0">
                <a:solidFill>
                  <a:prstClr val="black">
                    <a:lumMod val="75000"/>
                    <a:lumOff val="25000"/>
                  </a:prstClr>
                </a:solidFill>
                <a:latin typeface="Arial" pitchFamily="34" charset="0"/>
                <a:cs typeface="Arial" pitchFamily="34" charset="0"/>
              </a:rPr>
              <a:t>14</a:t>
            </a:r>
            <a:r>
              <a:rPr lang="zh-TW" altLang="en-US" sz="2800" dirty="0">
                <a:solidFill>
                  <a:prstClr val="black">
                    <a:lumMod val="75000"/>
                    <a:lumOff val="25000"/>
                  </a:prstClr>
                </a:solidFill>
                <a:latin typeface="Arial" pitchFamily="34" charset="0"/>
                <a:cs typeface="Arial" pitchFamily="34" charset="0"/>
              </a:rPr>
              <a:t>日（星期五）</a:t>
            </a:r>
            <a:endParaRPr lang="en-US" altLang="zh-TW" sz="2800" dirty="0">
              <a:solidFill>
                <a:prstClr val="black">
                  <a:lumMod val="75000"/>
                  <a:lumOff val="25000"/>
                </a:prstClr>
              </a:solidFill>
              <a:latin typeface="Arial" pitchFamily="34" charset="0"/>
              <a:cs typeface="Arial" pitchFamily="34" charset="0"/>
            </a:endParaRPr>
          </a:p>
          <a:p>
            <a:pPr algn="ctr" fontAlgn="base">
              <a:spcBef>
                <a:spcPct val="0"/>
              </a:spcBef>
              <a:spcAft>
                <a:spcPct val="0"/>
              </a:spcAft>
              <a:defRPr/>
            </a:pPr>
            <a:endParaRPr lang="zh-TW" altLang="en-US" sz="1400" dirty="0">
              <a:solidFill>
                <a:prstClr val="black">
                  <a:lumMod val="75000"/>
                  <a:lumOff val="25000"/>
                </a:prstClr>
              </a:solidFill>
              <a:latin typeface="Arial" pitchFamily="34" charset="0"/>
              <a:ea typeface="新細明體" panose="02020500000000000000" pitchFamily="18" charset="-120"/>
              <a:cs typeface="Arial" pitchFamily="34" charset="0"/>
            </a:endParaRPr>
          </a:p>
        </p:txBody>
      </p:sp>
      <p:pic>
        <p:nvPicPr>
          <p:cNvPr id="2" name="圖片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0588" y="116931"/>
            <a:ext cx="6344816" cy="1205800"/>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8032" y="237291"/>
            <a:ext cx="3212698" cy="965079"/>
          </a:xfrm>
          <a:prstGeom prst="rect">
            <a:avLst/>
          </a:prstGeom>
        </p:spPr>
      </p:pic>
    </p:spTree>
    <p:extLst>
      <p:ext uri="{BB962C8B-B14F-4D97-AF65-F5344CB8AC3E}">
        <p14:creationId xmlns:p14="http://schemas.microsoft.com/office/powerpoint/2010/main" val="258964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104" y="1573940"/>
            <a:ext cx="3688080" cy="4898527"/>
          </a:xfrm>
          <a:prstGeom prst="rect">
            <a:avLst/>
          </a:prstGeom>
        </p:spPr>
      </p:pic>
      <p:sp>
        <p:nvSpPr>
          <p:cNvPr id="5" name="文字方塊 4"/>
          <p:cNvSpPr txBox="1"/>
          <p:nvPr/>
        </p:nvSpPr>
        <p:spPr>
          <a:xfrm>
            <a:off x="2964642" y="871399"/>
            <a:ext cx="8648521" cy="769441"/>
          </a:xfrm>
          <a:prstGeom prst="rect">
            <a:avLst/>
          </a:prstGeom>
          <a:solidFill>
            <a:srgbClr val="00B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如果比多次機會，我可以點做好？</a:t>
            </a:r>
            <a:endParaRPr kumimoji="0" lang="zh-HK" altLang="en-US" sz="4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 name="文字方塊 7"/>
          <p:cNvSpPr txBox="1"/>
          <p:nvPr/>
        </p:nvSpPr>
        <p:spPr>
          <a:xfrm>
            <a:off x="8584770" y="5120640"/>
            <a:ext cx="30283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sz="3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10</a:t>
            </a:r>
            <a:r>
              <a:rPr kumimoji="0" lang="zh-TW" altLang="en-US" sz="3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秒思考時間</a:t>
            </a:r>
            <a:endParaRPr kumimoji="0" lang="zh-HK" altLang="en-US" sz="3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endParaRPr>
          </a:p>
        </p:txBody>
      </p:sp>
      <p:pic>
        <p:nvPicPr>
          <p:cNvPr id="9" name="內容版面配置區 3"/>
          <p:cNvPicPr>
            <a:picLocks noGrp="1"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5204270" y="2024200"/>
            <a:ext cx="4382182" cy="301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a:extLst>
              <a:ext uri="{FF2B5EF4-FFF2-40B4-BE49-F238E27FC236}">
                <a16:creationId xmlns:a16="http://schemas.microsoft.com/office/drawing/2014/main" id="{3FAD6D51-F870-4435-B674-CA291E310335}"/>
              </a:ext>
            </a:extLst>
          </p:cNvPr>
          <p:cNvSpPr txBox="1"/>
          <p:nvPr/>
        </p:nvSpPr>
        <p:spPr>
          <a:xfrm>
            <a:off x="4562610" y="6089163"/>
            <a:ext cx="7050553"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人？ 機？ 物？ 法？ 環？ 時？其他？</a:t>
            </a:r>
            <a:endParaRPr kumimoji="0" lang="zh-HK" altLang="en-US"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7634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099F71-BDC6-38A3-0E4B-7AF2C0EF99B6}"/>
              </a:ext>
            </a:extLst>
          </p:cNvPr>
          <p:cNvSpPr>
            <a:spLocks noGrp="1"/>
          </p:cNvSpPr>
          <p:nvPr>
            <p:ph type="title"/>
          </p:nvPr>
        </p:nvSpPr>
        <p:spPr>
          <a:xfrm>
            <a:off x="3536589" y="531976"/>
            <a:ext cx="8115747" cy="1051484"/>
          </a:xfrm>
        </p:spPr>
        <p:txBody>
          <a:bodyPr>
            <a:normAutofit/>
          </a:bodyPr>
          <a:lstStyle/>
          <a:p>
            <a:pPr algn="ctr"/>
            <a:r>
              <a:rPr lang="zh-TW" altLang="en-US" sz="6600" dirty="0">
                <a:ln w="6604" cap="flat" cmpd="sng" algn="ctr">
                  <a:solidFill>
                    <a:srgbClr val="ED7D31"/>
                  </a:solidFill>
                  <a:prstDash val="solid"/>
                  <a:round/>
                </a:ln>
                <a:solidFill>
                  <a:srgbClr val="FFFFFF"/>
                </a:solidFill>
                <a:effectLst>
                  <a:outerShdw dist="38100" dir="2700000" algn="tl">
                    <a:schemeClr val="accent2"/>
                  </a:outerShdw>
                </a:effectLst>
                <a:latin typeface="Calibri" panose="020F0502020204030204" pitchFamily="34" charset="0"/>
                <a:ea typeface="Microsoft YaHei Light" panose="020B0502040204020203" pitchFamily="34" charset="-122"/>
                <a:cs typeface="Times New Roman" panose="02020603050405020304" pitchFamily="18" charset="0"/>
              </a:rPr>
              <a:t>如何 對危險說不？</a:t>
            </a:r>
            <a:endParaRPr lang="en-US" sz="6600" dirty="0"/>
          </a:p>
        </p:txBody>
      </p:sp>
      <p:sp>
        <p:nvSpPr>
          <p:cNvPr id="4" name="投影片編號版面配置區 3">
            <a:extLst>
              <a:ext uri="{FF2B5EF4-FFF2-40B4-BE49-F238E27FC236}">
                <a16:creationId xmlns:a16="http://schemas.microsoft.com/office/drawing/2014/main" id="{6C00FD6B-6DC3-A327-40B6-F6F2CB5EEAD7}"/>
              </a:ext>
            </a:extLst>
          </p:cNvPr>
          <p:cNvSpPr>
            <a:spLocks noGrp="1"/>
          </p:cNvSpPr>
          <p:nvPr>
            <p:ph type="sldNum" sz="quarter" idx="12"/>
          </p:nvPr>
        </p:nvSpPr>
        <p:spPr/>
        <p:txBody>
          <a:bodyPr/>
          <a:lstStyle/>
          <a:p>
            <a:fld id="{FA50095E-8C38-405C-9F17-E18958EBE55D}" type="slidenum">
              <a:rPr lang="zh-HK" altLang="en-US" smtClean="0"/>
              <a:t>11</a:t>
            </a:fld>
            <a:endParaRPr lang="zh-HK" altLang="en-US"/>
          </a:p>
        </p:txBody>
      </p:sp>
      <p:pic>
        <p:nvPicPr>
          <p:cNvPr id="5" name="圖片 4">
            <a:extLst>
              <a:ext uri="{FF2B5EF4-FFF2-40B4-BE49-F238E27FC236}">
                <a16:creationId xmlns:a16="http://schemas.microsoft.com/office/drawing/2014/main" id="{F77E2C04-A98F-EA40-268D-3EF8EDDDEF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60715" y="359545"/>
            <a:ext cx="2175874" cy="1499823"/>
          </a:xfrm>
          <a:prstGeom prst="rect">
            <a:avLst/>
          </a:prstGeom>
        </p:spPr>
      </p:pic>
      <p:sp>
        <p:nvSpPr>
          <p:cNvPr id="7" name="文字方塊 6">
            <a:extLst>
              <a:ext uri="{FF2B5EF4-FFF2-40B4-BE49-F238E27FC236}">
                <a16:creationId xmlns:a16="http://schemas.microsoft.com/office/drawing/2014/main" id="{F8B12B0E-8D74-EE16-0E0B-19596C50AA67}"/>
              </a:ext>
            </a:extLst>
          </p:cNvPr>
          <p:cNvSpPr txBox="1"/>
          <p:nvPr/>
        </p:nvSpPr>
        <p:spPr>
          <a:xfrm>
            <a:off x="1360715" y="2108204"/>
            <a:ext cx="6097464" cy="459421"/>
          </a:xfrm>
          <a:prstGeom prst="rect">
            <a:avLst/>
          </a:prstGeom>
          <a:noFill/>
        </p:spPr>
        <p:txBody>
          <a:bodyPr wrap="square">
            <a:spAutoFit/>
          </a:bodyPr>
          <a:lstStyle/>
          <a:p>
            <a:pPr lvl="0">
              <a:lnSpc>
                <a:spcPct val="107000"/>
              </a:lnSpc>
            </a:pPr>
            <a:r>
              <a:rPr lang="en-US" altLang="zh-TW" sz="2400" b="1" dirty="0">
                <a:solidFill>
                  <a:srgbClr val="0070C0"/>
                </a:solidFill>
                <a:effectLst/>
                <a:latin typeface="+mn-ea"/>
                <a:cs typeface="Times New Roman" panose="02020603050405020304" pitchFamily="18" charset="0"/>
              </a:rPr>
              <a:t>1) </a:t>
            </a:r>
            <a:r>
              <a:rPr lang="zh-TW" sz="2400" b="1" dirty="0">
                <a:solidFill>
                  <a:srgbClr val="0070C0"/>
                </a:solidFill>
                <a:effectLst/>
                <a:latin typeface="+mn-ea"/>
                <a:cs typeface="Times New Roman" panose="02020603050405020304" pitchFamily="18" charset="0"/>
              </a:rPr>
              <a:t>不斷學習安全知識及吸收經驗</a:t>
            </a:r>
            <a:r>
              <a:rPr lang="en-US" altLang="zh-TW" sz="2400" b="1" dirty="0">
                <a:solidFill>
                  <a:srgbClr val="0070C0"/>
                </a:solidFill>
                <a:effectLst/>
                <a:latin typeface="+mn-ea"/>
                <a:cs typeface="Times New Roman" panose="02020603050405020304" pitchFamily="18" charset="0"/>
              </a:rPr>
              <a:t> ! </a:t>
            </a:r>
          </a:p>
        </p:txBody>
      </p:sp>
      <p:sp>
        <p:nvSpPr>
          <p:cNvPr id="15" name="文字方塊 14">
            <a:extLst>
              <a:ext uri="{FF2B5EF4-FFF2-40B4-BE49-F238E27FC236}">
                <a16:creationId xmlns:a16="http://schemas.microsoft.com/office/drawing/2014/main" id="{D58D3106-CD53-1F57-080F-2658EFE02A26}"/>
              </a:ext>
            </a:extLst>
          </p:cNvPr>
          <p:cNvSpPr txBox="1"/>
          <p:nvPr/>
        </p:nvSpPr>
        <p:spPr>
          <a:xfrm>
            <a:off x="1694717" y="2569616"/>
            <a:ext cx="9821335" cy="459421"/>
          </a:xfrm>
          <a:prstGeom prst="rect">
            <a:avLst/>
          </a:prstGeom>
          <a:noFill/>
        </p:spPr>
        <p:txBody>
          <a:bodyPr wrap="square">
            <a:spAutoFit/>
          </a:bodyPr>
          <a:lstStyle/>
          <a:p>
            <a:pPr marL="0" lvl="0" indent="0">
              <a:lnSpc>
                <a:spcPct val="107000"/>
              </a:lnSpc>
              <a:buNone/>
              <a:tabLst>
                <a:tab pos="447675" algn="l"/>
              </a:tabLst>
            </a:pPr>
            <a:r>
              <a:rPr lang="en-US" altLang="zh-TW" sz="2400" b="1" dirty="0">
                <a:solidFill>
                  <a:schemeClr val="accent6"/>
                </a:solidFill>
                <a:effectLst/>
                <a:latin typeface="+mn-ea"/>
                <a:cs typeface="Times New Roman" panose="02020603050405020304" pitchFamily="18" charset="0"/>
              </a:rPr>
              <a:t>(</a:t>
            </a:r>
            <a:r>
              <a:rPr lang="zh-TW" sz="2400" b="1" dirty="0">
                <a:solidFill>
                  <a:schemeClr val="accent6"/>
                </a:solidFill>
                <a:effectLst/>
                <a:latin typeface="+mn-ea"/>
                <a:cs typeface="Times New Roman" panose="02020603050405020304" pitchFamily="18" charset="0"/>
              </a:rPr>
              <a:t>遇到有安全問題、就多詢問！問多啲、識多啲</a:t>
            </a:r>
            <a:r>
              <a:rPr lang="en-US" altLang="zh-TW" sz="2400" b="1" dirty="0">
                <a:solidFill>
                  <a:schemeClr val="accent6"/>
                </a:solidFill>
                <a:effectLst/>
                <a:latin typeface="+mn-ea"/>
                <a:cs typeface="Times New Roman" panose="02020603050405020304" pitchFamily="18" charset="0"/>
              </a:rPr>
              <a:t>)</a:t>
            </a:r>
            <a:endParaRPr lang="en-US" sz="2400" b="1" dirty="0">
              <a:solidFill>
                <a:schemeClr val="accent6"/>
              </a:solidFill>
              <a:effectLst/>
              <a:latin typeface="+mn-ea"/>
              <a:cs typeface="Times New Roman" panose="02020603050405020304" pitchFamily="18" charset="0"/>
            </a:endParaRPr>
          </a:p>
        </p:txBody>
      </p:sp>
      <p:sp>
        <p:nvSpPr>
          <p:cNvPr id="17" name="文字方塊 16">
            <a:extLst>
              <a:ext uri="{FF2B5EF4-FFF2-40B4-BE49-F238E27FC236}">
                <a16:creationId xmlns:a16="http://schemas.microsoft.com/office/drawing/2014/main" id="{5991B470-E7D1-58FB-A6D1-DF259065EFFB}"/>
              </a:ext>
            </a:extLst>
          </p:cNvPr>
          <p:cNvSpPr txBox="1"/>
          <p:nvPr/>
        </p:nvSpPr>
        <p:spPr>
          <a:xfrm>
            <a:off x="1359251" y="3110308"/>
            <a:ext cx="6097464" cy="461665"/>
          </a:xfrm>
          <a:prstGeom prst="rect">
            <a:avLst/>
          </a:prstGeom>
          <a:noFill/>
        </p:spPr>
        <p:txBody>
          <a:bodyPr wrap="square">
            <a:spAutoFit/>
          </a:bodyPr>
          <a:lstStyle/>
          <a:p>
            <a:r>
              <a:rPr lang="en-US" altLang="zh-TW" sz="2400" b="1" dirty="0">
                <a:solidFill>
                  <a:srgbClr val="2E75B6"/>
                </a:solidFill>
                <a:effectLst/>
                <a:latin typeface="+mn-ea"/>
                <a:cs typeface="Times New Roman" panose="02020603050405020304" pitchFamily="18" charset="0"/>
              </a:rPr>
              <a:t>2) </a:t>
            </a:r>
            <a:r>
              <a:rPr lang="zh-TW" sz="2400" b="1" dirty="0">
                <a:solidFill>
                  <a:srgbClr val="2E75B6"/>
                </a:solidFill>
                <a:effectLst/>
                <a:latin typeface="+mn-ea"/>
                <a:cs typeface="Times New Roman" panose="02020603050405020304" pitchFamily="18" charset="0"/>
              </a:rPr>
              <a:t>先觀察工作環境 及 評估工作區安全情況</a:t>
            </a:r>
            <a:r>
              <a:rPr lang="en-US" altLang="zh-TW" sz="2400" b="1" dirty="0">
                <a:solidFill>
                  <a:srgbClr val="2E75B6"/>
                </a:solidFill>
                <a:effectLst/>
                <a:latin typeface="+mn-ea"/>
                <a:cs typeface="Times New Roman" panose="02020603050405020304" pitchFamily="18" charset="0"/>
              </a:rPr>
              <a:t> ?</a:t>
            </a:r>
            <a:r>
              <a:rPr lang="zh-TW" sz="2400" dirty="0">
                <a:solidFill>
                  <a:srgbClr val="2E75B6"/>
                </a:solidFill>
                <a:effectLst/>
                <a:latin typeface="+mn-ea"/>
                <a:cs typeface="Times New Roman" panose="02020603050405020304" pitchFamily="18" charset="0"/>
              </a:rPr>
              <a:t> </a:t>
            </a:r>
            <a:endParaRPr lang="en-US" sz="2400" dirty="0"/>
          </a:p>
        </p:txBody>
      </p:sp>
      <p:sp>
        <p:nvSpPr>
          <p:cNvPr id="19" name="文字方塊 18">
            <a:extLst>
              <a:ext uri="{FF2B5EF4-FFF2-40B4-BE49-F238E27FC236}">
                <a16:creationId xmlns:a16="http://schemas.microsoft.com/office/drawing/2014/main" id="{07F425E4-523C-90A4-2BA6-B2EB3CA0AA44}"/>
              </a:ext>
            </a:extLst>
          </p:cNvPr>
          <p:cNvSpPr txBox="1"/>
          <p:nvPr/>
        </p:nvSpPr>
        <p:spPr>
          <a:xfrm>
            <a:off x="1694716" y="3562896"/>
            <a:ext cx="10236026" cy="487506"/>
          </a:xfrm>
          <a:prstGeom prst="rect">
            <a:avLst/>
          </a:prstGeom>
          <a:noFill/>
        </p:spPr>
        <p:txBody>
          <a:bodyPr wrap="square">
            <a:spAutoFit/>
          </a:bodyPr>
          <a:lstStyle/>
          <a:p>
            <a:pPr marL="0" lvl="0" indent="0">
              <a:lnSpc>
                <a:spcPct val="107000"/>
              </a:lnSpc>
              <a:buNone/>
              <a:tabLst>
                <a:tab pos="447675" algn="l"/>
              </a:tabLst>
            </a:pPr>
            <a:r>
              <a:rPr lang="en-US" altLang="zh-TW" sz="2400" b="1" dirty="0">
                <a:solidFill>
                  <a:schemeClr val="accent6"/>
                </a:solidFill>
                <a:effectLst/>
                <a:latin typeface="+mn-ea"/>
                <a:cs typeface="Times New Roman" panose="02020603050405020304" pitchFamily="18" charset="0"/>
              </a:rPr>
              <a:t>(</a:t>
            </a:r>
            <a:r>
              <a:rPr lang="zh-TW" sz="2400" b="1" dirty="0">
                <a:solidFill>
                  <a:schemeClr val="accent6"/>
                </a:solidFill>
                <a:effectLst/>
                <a:latin typeface="+mn-ea"/>
                <a:cs typeface="Times New Roman" panose="02020603050405020304" pitchFamily="18" charset="0"/>
              </a:rPr>
              <a:t>找出何謂危險</a:t>
            </a:r>
            <a:r>
              <a:rPr lang="en-US" altLang="zh-TW" sz="2400" b="1" dirty="0">
                <a:solidFill>
                  <a:schemeClr val="accent6"/>
                </a:solidFill>
                <a:effectLst/>
                <a:latin typeface="+mn-ea"/>
                <a:cs typeface="Times New Roman" panose="02020603050405020304" pitchFamily="18" charset="0"/>
              </a:rPr>
              <a:t>? </a:t>
            </a:r>
            <a:r>
              <a:rPr lang="zh-TW" sz="2400" b="1" dirty="0">
                <a:solidFill>
                  <a:schemeClr val="accent6"/>
                </a:solidFill>
                <a:effectLst/>
                <a:latin typeface="+mn-ea"/>
                <a:cs typeface="Times New Roman" panose="02020603050405020304" pitchFamily="18" charset="0"/>
              </a:rPr>
              <a:t>何謂安全</a:t>
            </a:r>
            <a:r>
              <a:rPr lang="en-US" altLang="zh-TW" sz="2400" b="1" dirty="0">
                <a:solidFill>
                  <a:schemeClr val="accent6"/>
                </a:solidFill>
                <a:latin typeface="+mn-ea"/>
                <a:cs typeface="Times New Roman" panose="02020603050405020304" pitchFamily="18" charset="0"/>
              </a:rPr>
              <a:t>?</a:t>
            </a:r>
            <a:r>
              <a:rPr lang="zh-TW" sz="2400" b="1" dirty="0">
                <a:solidFill>
                  <a:schemeClr val="accent6"/>
                </a:solidFill>
                <a:effectLst/>
                <a:latin typeface="+mn-ea"/>
                <a:cs typeface="Times New Roman" panose="02020603050405020304" pitchFamily="18" charset="0"/>
              </a:rPr>
              <a:t> 需考慮 人、機、物、法、環 因素方式去思考</a:t>
            </a:r>
            <a:r>
              <a:rPr lang="en-US" altLang="zh-TW" sz="2400" b="1" dirty="0">
                <a:solidFill>
                  <a:schemeClr val="accent6"/>
                </a:solidFill>
                <a:effectLst/>
                <a:latin typeface="+mn-ea"/>
                <a:cs typeface="Times New Roman" panose="02020603050405020304" pitchFamily="18" charset="0"/>
              </a:rPr>
              <a:t>!)</a:t>
            </a:r>
            <a:endParaRPr lang="en-US" sz="2400" b="1" dirty="0">
              <a:solidFill>
                <a:schemeClr val="accent6"/>
              </a:solidFill>
              <a:effectLst/>
              <a:latin typeface="+mn-ea"/>
              <a:cs typeface="Times New Roman" panose="02020603050405020304" pitchFamily="18" charset="0"/>
            </a:endParaRPr>
          </a:p>
        </p:txBody>
      </p:sp>
      <p:sp>
        <p:nvSpPr>
          <p:cNvPr id="21" name="文字方塊 20">
            <a:extLst>
              <a:ext uri="{FF2B5EF4-FFF2-40B4-BE49-F238E27FC236}">
                <a16:creationId xmlns:a16="http://schemas.microsoft.com/office/drawing/2014/main" id="{047CFBCB-1DEC-C9FE-D83E-A22201734160}"/>
              </a:ext>
            </a:extLst>
          </p:cNvPr>
          <p:cNvSpPr txBox="1"/>
          <p:nvPr/>
        </p:nvSpPr>
        <p:spPr>
          <a:xfrm>
            <a:off x="1360714" y="4164459"/>
            <a:ext cx="10236025" cy="461665"/>
          </a:xfrm>
          <a:prstGeom prst="rect">
            <a:avLst/>
          </a:prstGeom>
          <a:noFill/>
        </p:spPr>
        <p:txBody>
          <a:bodyPr wrap="square">
            <a:spAutoFit/>
          </a:bodyPr>
          <a:lstStyle/>
          <a:p>
            <a:r>
              <a:rPr lang="en-US" altLang="zh-TW" sz="2400" b="1" dirty="0">
                <a:solidFill>
                  <a:srgbClr val="0070C0"/>
                </a:solidFill>
                <a:effectLst/>
                <a:latin typeface="+mn-ea"/>
                <a:cs typeface="Times New Roman" panose="02020603050405020304" pitchFamily="18" charset="0"/>
              </a:rPr>
              <a:t>3) </a:t>
            </a:r>
            <a:r>
              <a:rPr lang="zh-TW" sz="2400" b="1" dirty="0">
                <a:solidFill>
                  <a:srgbClr val="0070C0"/>
                </a:solidFill>
                <a:effectLst/>
                <a:latin typeface="+mn-ea"/>
                <a:cs typeface="Times New Roman" panose="02020603050405020304" pitchFamily="18" charset="0"/>
              </a:rPr>
              <a:t>是否要做足開工前檢查</a:t>
            </a:r>
            <a:r>
              <a:rPr lang="en-US" altLang="zh-TW" sz="2400" b="1" dirty="0">
                <a:solidFill>
                  <a:srgbClr val="0070C0"/>
                </a:solidFill>
                <a:effectLst/>
                <a:latin typeface="+mn-ea"/>
                <a:cs typeface="Times New Roman" panose="02020603050405020304" pitchFamily="18" charset="0"/>
              </a:rPr>
              <a:t> ? </a:t>
            </a:r>
            <a:r>
              <a:rPr lang="zh-TW" sz="2400" b="1" dirty="0">
                <a:solidFill>
                  <a:srgbClr val="0070C0"/>
                </a:solidFill>
                <a:effectLst/>
                <a:latin typeface="+mn-ea"/>
                <a:cs typeface="Times New Roman" panose="02020603050405020304" pitchFamily="18" charset="0"/>
              </a:rPr>
              <a:t>找出最危險及致命部份來檢查</a:t>
            </a:r>
            <a:r>
              <a:rPr lang="en-US" altLang="zh-TW" sz="2400" b="1" dirty="0">
                <a:solidFill>
                  <a:srgbClr val="0070C0"/>
                </a:solidFill>
                <a:effectLst/>
                <a:latin typeface="+mn-ea"/>
                <a:cs typeface="Times New Roman" panose="02020603050405020304" pitchFamily="18" charset="0"/>
              </a:rPr>
              <a:t>?</a:t>
            </a:r>
            <a:r>
              <a:rPr lang="en-US" sz="2400" dirty="0">
                <a:solidFill>
                  <a:srgbClr val="0070C0"/>
                </a:solidFill>
                <a:effectLst/>
                <a:latin typeface="+mn-ea"/>
                <a:cs typeface="Times New Roman" panose="02020603050405020304" pitchFamily="18" charset="0"/>
              </a:rPr>
              <a:t> </a:t>
            </a:r>
            <a:endParaRPr lang="en-US" sz="2400" dirty="0"/>
          </a:p>
        </p:txBody>
      </p:sp>
      <p:sp>
        <p:nvSpPr>
          <p:cNvPr id="23" name="文字方塊 22">
            <a:extLst>
              <a:ext uri="{FF2B5EF4-FFF2-40B4-BE49-F238E27FC236}">
                <a16:creationId xmlns:a16="http://schemas.microsoft.com/office/drawing/2014/main" id="{7C797FD3-BE06-856A-D9B5-2C5BE4D6E602}"/>
              </a:ext>
            </a:extLst>
          </p:cNvPr>
          <p:cNvSpPr txBox="1"/>
          <p:nvPr/>
        </p:nvSpPr>
        <p:spPr>
          <a:xfrm>
            <a:off x="1694717" y="4662179"/>
            <a:ext cx="6097464" cy="461665"/>
          </a:xfrm>
          <a:prstGeom prst="rect">
            <a:avLst/>
          </a:prstGeom>
          <a:noFill/>
        </p:spPr>
        <p:txBody>
          <a:bodyPr wrap="square">
            <a:spAutoFit/>
          </a:bodyPr>
          <a:lstStyle/>
          <a:p>
            <a:r>
              <a:rPr lang="en-US" sz="2400" b="1" dirty="0">
                <a:solidFill>
                  <a:schemeClr val="accent6"/>
                </a:solidFill>
                <a:effectLst/>
                <a:latin typeface="+mn-ea"/>
                <a:cs typeface="Times New Roman" panose="02020603050405020304" pitchFamily="18" charset="0"/>
              </a:rPr>
              <a:t>(</a:t>
            </a:r>
            <a:r>
              <a:rPr lang="zh-TW" sz="2400" b="1" dirty="0">
                <a:solidFill>
                  <a:schemeClr val="accent6"/>
                </a:solidFill>
                <a:effectLst/>
                <a:latin typeface="+mn-ea"/>
                <a:cs typeface="Times New Roman" panose="02020603050405020304" pitchFamily="18" charset="0"/>
              </a:rPr>
              <a:t>做足啲、問多</a:t>
            </a:r>
            <a:r>
              <a:rPr lang="en-US" sz="2400" b="1" dirty="0">
                <a:solidFill>
                  <a:schemeClr val="accent6"/>
                </a:solidFill>
                <a:effectLst/>
                <a:latin typeface="+mn-ea"/>
                <a:cs typeface="Times New Roman" panose="02020603050405020304" pitchFamily="18" charset="0"/>
              </a:rPr>
              <a:t>D</a:t>
            </a:r>
            <a:r>
              <a:rPr lang="zh-TW" sz="2400" b="1" dirty="0">
                <a:solidFill>
                  <a:schemeClr val="accent6"/>
                </a:solidFill>
                <a:effectLst/>
                <a:latin typeface="+mn-ea"/>
                <a:cs typeface="Times New Roman" panose="02020603050405020304" pitchFamily="18" charset="0"/>
              </a:rPr>
              <a:t>、安全</a:t>
            </a:r>
            <a:r>
              <a:rPr lang="en-US" sz="2400" b="1" dirty="0">
                <a:solidFill>
                  <a:schemeClr val="accent6"/>
                </a:solidFill>
                <a:effectLst/>
                <a:latin typeface="+mn-ea"/>
                <a:cs typeface="Times New Roman" panose="02020603050405020304" pitchFamily="18" charset="0"/>
              </a:rPr>
              <a:t>D!)</a:t>
            </a:r>
            <a:endParaRPr lang="en-US" sz="2400" b="1" dirty="0">
              <a:solidFill>
                <a:schemeClr val="accent6"/>
              </a:solidFill>
            </a:endParaRPr>
          </a:p>
        </p:txBody>
      </p:sp>
      <p:sp>
        <p:nvSpPr>
          <p:cNvPr id="25" name="文字方塊 24">
            <a:extLst>
              <a:ext uri="{FF2B5EF4-FFF2-40B4-BE49-F238E27FC236}">
                <a16:creationId xmlns:a16="http://schemas.microsoft.com/office/drawing/2014/main" id="{111B30BA-A3AA-9562-C7CE-1534CEC649E0}"/>
              </a:ext>
            </a:extLst>
          </p:cNvPr>
          <p:cNvSpPr txBox="1"/>
          <p:nvPr/>
        </p:nvSpPr>
        <p:spPr>
          <a:xfrm>
            <a:off x="1360715" y="5218860"/>
            <a:ext cx="6096000" cy="461665"/>
          </a:xfrm>
          <a:prstGeom prst="rect">
            <a:avLst/>
          </a:prstGeom>
          <a:noFill/>
        </p:spPr>
        <p:txBody>
          <a:bodyPr wrap="square">
            <a:spAutoFit/>
          </a:bodyPr>
          <a:lstStyle/>
          <a:p>
            <a:r>
              <a:rPr lang="en-US" altLang="zh-TW" sz="2400" b="1" dirty="0">
                <a:solidFill>
                  <a:srgbClr val="0070C0"/>
                </a:solidFill>
                <a:effectLst/>
                <a:latin typeface="+mn-ea"/>
                <a:cs typeface="Times New Roman" panose="02020603050405020304" pitchFamily="18" charset="0"/>
              </a:rPr>
              <a:t>4) </a:t>
            </a:r>
            <a:r>
              <a:rPr lang="zh-TW" sz="2400" b="1" dirty="0">
                <a:solidFill>
                  <a:srgbClr val="0070C0"/>
                </a:solidFill>
                <a:effectLst/>
                <a:latin typeface="+mn-ea"/>
                <a:cs typeface="Times New Roman" panose="02020603050405020304" pitchFamily="18" charset="0"/>
              </a:rPr>
              <a:t>遇到有重大風險，應停止工作</a:t>
            </a:r>
            <a:r>
              <a:rPr lang="zh-TW" sz="2400" dirty="0">
                <a:solidFill>
                  <a:srgbClr val="0070C0"/>
                </a:solidFill>
                <a:effectLst/>
                <a:latin typeface="+mn-ea"/>
                <a:cs typeface="Times New Roman" panose="02020603050405020304" pitchFamily="18" charset="0"/>
              </a:rPr>
              <a:t> </a:t>
            </a:r>
            <a:r>
              <a:rPr lang="zh-TW" sz="2400" b="1" dirty="0">
                <a:solidFill>
                  <a:srgbClr val="0070C0"/>
                </a:solidFill>
                <a:effectLst/>
                <a:latin typeface="+mn-ea"/>
                <a:cs typeface="Times New Roman" panose="02020603050405020304" pitchFamily="18" charset="0"/>
              </a:rPr>
              <a:t>尋求協助 </a:t>
            </a:r>
            <a:r>
              <a:rPr lang="en-US" sz="2400" b="1" dirty="0">
                <a:solidFill>
                  <a:srgbClr val="0070C0"/>
                </a:solidFill>
                <a:effectLst/>
                <a:latin typeface="+mn-ea"/>
                <a:cs typeface="Times New Roman" panose="02020603050405020304" pitchFamily="18" charset="0"/>
              </a:rPr>
              <a:t>!</a:t>
            </a:r>
            <a:r>
              <a:rPr lang="en-US" sz="2400" dirty="0">
                <a:solidFill>
                  <a:srgbClr val="0070C0"/>
                </a:solidFill>
                <a:effectLst/>
                <a:latin typeface="+mn-ea"/>
                <a:cs typeface="Times New Roman" panose="02020603050405020304" pitchFamily="18" charset="0"/>
              </a:rPr>
              <a:t> </a:t>
            </a:r>
            <a:endParaRPr lang="en-US" sz="2400" dirty="0"/>
          </a:p>
        </p:txBody>
      </p:sp>
      <p:sp>
        <p:nvSpPr>
          <p:cNvPr id="27" name="文字方塊 26">
            <a:extLst>
              <a:ext uri="{FF2B5EF4-FFF2-40B4-BE49-F238E27FC236}">
                <a16:creationId xmlns:a16="http://schemas.microsoft.com/office/drawing/2014/main" id="{62296051-C57E-03C4-656B-9938C0ECBF89}"/>
              </a:ext>
            </a:extLst>
          </p:cNvPr>
          <p:cNvSpPr txBox="1"/>
          <p:nvPr/>
        </p:nvSpPr>
        <p:spPr>
          <a:xfrm>
            <a:off x="1694716" y="5675612"/>
            <a:ext cx="9952997" cy="854593"/>
          </a:xfrm>
          <a:prstGeom prst="rect">
            <a:avLst/>
          </a:prstGeom>
          <a:noFill/>
        </p:spPr>
        <p:txBody>
          <a:bodyPr wrap="square">
            <a:spAutoFit/>
          </a:bodyPr>
          <a:lstStyle/>
          <a:p>
            <a:pPr marL="0" lvl="0" indent="0">
              <a:lnSpc>
                <a:spcPct val="107000"/>
              </a:lnSpc>
              <a:buNone/>
              <a:tabLst>
                <a:tab pos="447675" algn="l"/>
              </a:tabLst>
            </a:pPr>
            <a:r>
              <a:rPr lang="en-US" altLang="zh-TW" sz="2400" b="1" dirty="0">
                <a:solidFill>
                  <a:schemeClr val="accent6"/>
                </a:solidFill>
                <a:effectLst/>
                <a:latin typeface="+mn-ea"/>
                <a:cs typeface="Times New Roman" panose="02020603050405020304" pitchFamily="18" charset="0"/>
              </a:rPr>
              <a:t>(</a:t>
            </a:r>
            <a:r>
              <a:rPr lang="zh-TW" sz="2400" b="1" dirty="0">
                <a:solidFill>
                  <a:schemeClr val="accent6"/>
                </a:solidFill>
                <a:effectLst/>
                <a:latin typeface="+mn-ea"/>
                <a:cs typeface="Times New Roman" panose="02020603050405020304" pitchFamily="18" charset="0"/>
              </a:rPr>
              <a:t>如果自己沒有能力應對風險、就應該拿出勇氣來對危險說不 ！向上級解釋相關工作風險</a:t>
            </a:r>
            <a:r>
              <a:rPr lang="en-US" sz="2400" b="1" dirty="0">
                <a:solidFill>
                  <a:schemeClr val="accent6"/>
                </a:solidFill>
                <a:effectLst/>
                <a:latin typeface="+mn-ea"/>
                <a:cs typeface="Times New Roman" panose="02020603050405020304" pitchFamily="18" charset="0"/>
              </a:rPr>
              <a:t>, </a:t>
            </a:r>
            <a:r>
              <a:rPr lang="zh-TW" sz="2400" b="1" dirty="0">
                <a:solidFill>
                  <a:schemeClr val="accent6"/>
                </a:solidFill>
                <a:effectLst/>
                <a:latin typeface="+mn-ea"/>
                <a:cs typeface="Times New Roman" panose="02020603050405020304" pitchFamily="18" charset="0"/>
              </a:rPr>
              <a:t>尋求協助解決相關安全問題</a:t>
            </a:r>
            <a:r>
              <a:rPr lang="en-US" altLang="zh-TW" sz="2400" b="1" dirty="0">
                <a:solidFill>
                  <a:schemeClr val="accent6"/>
                </a:solidFill>
                <a:effectLst/>
                <a:latin typeface="+mn-ea"/>
                <a:cs typeface="Times New Roman" panose="02020603050405020304" pitchFamily="18" charset="0"/>
              </a:rPr>
              <a:t>!)</a:t>
            </a:r>
            <a:endParaRPr lang="en-US" sz="3200" b="1" dirty="0">
              <a:solidFill>
                <a:schemeClr val="accent6"/>
              </a:solidFill>
              <a:latin typeface="+mn-ea"/>
            </a:endParaRPr>
          </a:p>
        </p:txBody>
      </p:sp>
    </p:spTree>
    <p:extLst>
      <p:ext uri="{BB962C8B-B14F-4D97-AF65-F5344CB8AC3E}">
        <p14:creationId xmlns:p14="http://schemas.microsoft.com/office/powerpoint/2010/main" val="392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19" grpId="0"/>
      <p:bldP spid="21" grpId="0"/>
      <p:bldP spid="23" grpId="0"/>
      <p:bldP spid="2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 name="標題 1"/>
          <p:cNvSpPr>
            <a:spLocks noGrp="1"/>
          </p:cNvSpPr>
          <p:nvPr>
            <p:ph type="title" idx="4294967295"/>
          </p:nvPr>
        </p:nvSpPr>
        <p:spPr>
          <a:xfrm>
            <a:off x="2406316" y="441749"/>
            <a:ext cx="7575884" cy="633413"/>
          </a:xfrm>
        </p:spPr>
        <p:txBody>
          <a:bodyPr>
            <a:normAutofit/>
          </a:bodyPr>
          <a:lstStyle/>
          <a:p>
            <a:pPr algn="ctr"/>
            <a:r>
              <a:rPr lang="zh-TW" altLang="en-US" dirty="0">
                <a:latin typeface="微軟正黑體" panose="020B0604030504040204" pitchFamily="34" charset="-120"/>
              </a:rPr>
              <a:t>總 結</a:t>
            </a:r>
            <a:endParaRPr lang="zh-HK" altLang="en-US"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5533" y="2869750"/>
            <a:ext cx="7136667" cy="3851725"/>
          </a:xfrm>
          <a:prstGeom prst="rect">
            <a:avLst/>
          </a:prstGeom>
        </p:spPr>
      </p:pic>
      <p:sp>
        <p:nvSpPr>
          <p:cNvPr id="6" name="文字方塊 5"/>
          <p:cNvSpPr txBox="1"/>
          <p:nvPr/>
        </p:nvSpPr>
        <p:spPr>
          <a:xfrm>
            <a:off x="2218599" y="1075162"/>
            <a:ext cx="8058864"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知識</a:t>
            </a:r>
            <a:r>
              <a:rPr kumimoji="0" lang="en-US"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 </a:t>
            </a:r>
            <a:r>
              <a:rPr kumimoji="0" lang="zh-TW"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意識</a:t>
            </a:r>
            <a:r>
              <a:rPr kumimoji="0" lang="en-US"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 </a:t>
            </a:r>
            <a:r>
              <a:rPr kumimoji="0" lang="zh-TW"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習慣</a:t>
            </a:r>
            <a:r>
              <a:rPr kumimoji="0" lang="zh-TW" altLang="en-US"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en-US"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zh-HK" altLang="en-US"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HK" altLang="en-US"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態度</a:t>
            </a:r>
            <a:endPar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8" name="向右箭號 7"/>
          <p:cNvSpPr/>
          <p:nvPr/>
        </p:nvSpPr>
        <p:spPr>
          <a:xfrm rot="5400000">
            <a:off x="5752535" y="1750640"/>
            <a:ext cx="990993"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07495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A50095E-8C38-405C-9F17-E18958EBE55D}" type="slidenum">
              <a:rPr lang="zh-HK" altLang="en-US" smtClean="0"/>
              <a:t>13</a:t>
            </a:fld>
            <a:endParaRPr lang="zh-HK" altLang="en-US"/>
          </a:p>
        </p:txBody>
      </p:sp>
      <p:pic>
        <p:nvPicPr>
          <p:cNvPr id="5"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162841" y="740321"/>
            <a:ext cx="7633007" cy="525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idx="4294967295"/>
          </p:nvPr>
        </p:nvSpPr>
        <p:spPr>
          <a:xfrm>
            <a:off x="1699129" y="6039643"/>
            <a:ext cx="8560429" cy="633413"/>
          </a:xfrm>
        </p:spPr>
        <p:txBody>
          <a:bodyPr>
            <a:normAutofit fontScale="90000"/>
          </a:bodyPr>
          <a:lstStyle/>
          <a:p>
            <a:pPr algn="ctr"/>
            <a:r>
              <a:rPr lang="zh-TW" altLang="en-US" dirty="0">
                <a:latin typeface="微軟正黑體" panose="020B0604030504040204" pitchFamily="34" charset="-120"/>
              </a:rPr>
              <a:t>生命第一，對危險說不；人人有責、各司其職</a:t>
            </a:r>
            <a:endParaRPr lang="zh-HK"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307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A50095E-8C38-405C-9F17-E18958EBE55D}" type="slidenum">
              <a:rPr lang="zh-HK" altLang="en-US" smtClean="0"/>
              <a:t>14</a:t>
            </a:fld>
            <a:endParaRPr lang="zh-HK" altLang="en-US"/>
          </a:p>
        </p:txBody>
      </p:sp>
      <p:pic>
        <p:nvPicPr>
          <p:cNvPr id="5" name="圖片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2743" y="1730964"/>
            <a:ext cx="7620000" cy="3810000"/>
          </a:xfrm>
          <a:prstGeom prst="rect">
            <a:avLst/>
          </a:prstGeom>
        </p:spPr>
      </p:pic>
    </p:spTree>
    <p:extLst>
      <p:ext uri="{BB962C8B-B14F-4D97-AF65-F5344CB8AC3E}">
        <p14:creationId xmlns:p14="http://schemas.microsoft.com/office/powerpoint/2010/main" val="2454500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828A8C4-667F-4BCA-A7DE-942F7C0FB6DD}" type="slidenum">
              <a:rPr lang="zh-HK" altLang="en-US" smtClean="0"/>
              <a:t>15</a:t>
            </a:fld>
            <a:endParaRPr lang="zh-HK" altLang="en-US" dirty="0"/>
          </a:p>
        </p:txBody>
      </p:sp>
      <p:sp>
        <p:nvSpPr>
          <p:cNvPr id="7" name="矩形 6"/>
          <p:cNvSpPr/>
          <p:nvPr/>
        </p:nvSpPr>
        <p:spPr>
          <a:xfrm>
            <a:off x="1281012" y="5707915"/>
            <a:ext cx="9769602" cy="830997"/>
          </a:xfrm>
          <a:prstGeom prst="rect">
            <a:avLst/>
          </a:prstGeom>
        </p:spPr>
        <p:txBody>
          <a:bodyPr wrap="square">
            <a:spAutoFit/>
          </a:bodyPr>
          <a:lstStyle/>
          <a:p>
            <a:r>
              <a:rPr lang="en-US" altLang="zh-HK" sz="1200" dirty="0"/>
              <a:t>Source </a:t>
            </a:r>
            <a:r>
              <a:rPr lang="en-US" altLang="zh-TW" sz="1200" dirty="0"/>
              <a:t>@ </a:t>
            </a:r>
            <a:r>
              <a:rPr lang="en-US" altLang="zh-TW" sz="1200" dirty="0">
                <a:hlinkClick r:id="rId2"/>
              </a:rPr>
              <a:t>https://cic.hk/chi/main/safety-corner/alerts/</a:t>
            </a:r>
            <a:r>
              <a:rPr lang="en-US" altLang="zh-TW" sz="1200" dirty="0"/>
              <a:t> </a:t>
            </a:r>
          </a:p>
          <a:p>
            <a:pPr marL="625475"/>
            <a:r>
              <a:rPr lang="en-US" altLang="zh-TW" sz="1200" dirty="0">
                <a:hlinkClick r:id="rId3"/>
              </a:rPr>
              <a:t>https://www.labour.gov.hk/tc/public/pdf/os/C/belt.pdf</a:t>
            </a:r>
            <a:r>
              <a:rPr lang="en-US" altLang="zh-TW" sz="1200" dirty="0"/>
              <a:t> </a:t>
            </a:r>
          </a:p>
          <a:p>
            <a:pPr marL="630238"/>
            <a:r>
              <a:rPr lang="en-US" altLang="zh-HK" sz="1200" dirty="0">
                <a:hlinkClick r:id="rId4"/>
              </a:rPr>
              <a:t>https://cic.hk/files/page/51/Reference%20Material%20on%20Safety%20Roles%20and%20Responsibilities_Chi.pdf</a:t>
            </a:r>
            <a:r>
              <a:rPr lang="en-US" altLang="zh-HK" sz="1200" dirty="0"/>
              <a:t>  </a:t>
            </a:r>
            <a:r>
              <a:rPr lang="en-US" altLang="zh-TW" sz="1200" dirty="0"/>
              <a:t>and </a:t>
            </a:r>
          </a:p>
          <a:p>
            <a:pPr marL="630238"/>
            <a:r>
              <a:rPr lang="en-US" altLang="zh-HK" sz="1200" dirty="0">
                <a:hlinkClick r:id="rId5"/>
              </a:rPr>
              <a:t>https://www.labour.gov.hk/common/osh/pdf/wsa/WSA_Trapped_between_a_Crane_Boom_202201_tc.pdf</a:t>
            </a:r>
            <a:r>
              <a:rPr lang="en-US" altLang="zh-HK" sz="1200" dirty="0"/>
              <a:t> </a:t>
            </a:r>
            <a:endParaRPr lang="zh-HK" altLang="en-US" sz="1200" dirty="0"/>
          </a:p>
        </p:txBody>
      </p:sp>
      <p:sp>
        <p:nvSpPr>
          <p:cNvPr id="6" name="矩形 5"/>
          <p:cNvSpPr/>
          <p:nvPr/>
        </p:nvSpPr>
        <p:spPr>
          <a:xfrm>
            <a:off x="1203198" y="819356"/>
            <a:ext cx="9398666" cy="3416320"/>
          </a:xfrm>
          <a:prstGeom prst="rect">
            <a:avLst/>
          </a:prstGeom>
        </p:spPr>
        <p:txBody>
          <a:bodyPr wrap="square">
            <a:spAutoFit/>
          </a:bodyPr>
          <a:lstStyle/>
          <a:p>
            <a:r>
              <a:rPr lang="zh-TW" altLang="en-US" sz="2400" dirty="0"/>
              <a:t>參考資料： </a:t>
            </a:r>
            <a:endParaRPr lang="en-US" altLang="zh-TW" sz="2400" dirty="0"/>
          </a:p>
          <a:p>
            <a:endParaRPr lang="en-US" altLang="zh-TW" sz="2400" dirty="0"/>
          </a:p>
          <a:p>
            <a:r>
              <a:rPr lang="zh-HK" altLang="en-US" sz="2400" dirty="0"/>
              <a:t>議會提示 </a:t>
            </a:r>
            <a:r>
              <a:rPr lang="en-US" altLang="zh-HK" sz="2400" dirty="0"/>
              <a:t>/ </a:t>
            </a:r>
            <a:r>
              <a:rPr lang="zh-HK" altLang="en-US" sz="2400" dirty="0"/>
              <a:t>訊息</a:t>
            </a:r>
            <a:r>
              <a:rPr lang="en-US" altLang="zh-HK" sz="2400" dirty="0"/>
              <a:t>, 03 &amp; 05/2023</a:t>
            </a:r>
          </a:p>
          <a:p>
            <a:r>
              <a:rPr lang="zh-TW" altLang="en-US" sz="2400" dirty="0"/>
              <a:t>勞工處 </a:t>
            </a:r>
            <a:r>
              <a:rPr lang="en-US" altLang="zh-TW" sz="2400" dirty="0"/>
              <a:t>- </a:t>
            </a:r>
            <a:r>
              <a:rPr lang="zh-TW" altLang="en-US" sz="2400" dirty="0"/>
              <a:t>職安警示</a:t>
            </a:r>
            <a:r>
              <a:rPr lang="en-US" altLang="zh-TW" sz="2400" dirty="0"/>
              <a:t>, 02/2023</a:t>
            </a:r>
            <a:endParaRPr lang="zh-TW" altLang="en-US" sz="2400" dirty="0"/>
          </a:p>
          <a:p>
            <a:r>
              <a:rPr lang="zh-HK" altLang="en-US" sz="2400" dirty="0"/>
              <a:t>勞工處 </a:t>
            </a:r>
            <a:r>
              <a:rPr lang="en-US" altLang="zh-HK" sz="2400" dirty="0"/>
              <a:t>- </a:t>
            </a:r>
            <a:r>
              <a:rPr lang="en-US" altLang="zh-TW" sz="2400" dirty="0"/>
              <a:t>《</a:t>
            </a:r>
            <a:r>
              <a:rPr lang="zh-TW" altLang="en-US" sz="2400" dirty="0"/>
              <a:t>安全工作系統</a:t>
            </a:r>
            <a:r>
              <a:rPr lang="en-US" altLang="zh-TW" sz="2400" dirty="0"/>
              <a:t>》</a:t>
            </a:r>
          </a:p>
          <a:p>
            <a:r>
              <a:rPr lang="zh-HK" altLang="en-US" sz="2400" dirty="0"/>
              <a:t>勞工處 </a:t>
            </a:r>
            <a:r>
              <a:rPr lang="en-US" altLang="zh-HK" sz="2400" dirty="0"/>
              <a:t>-</a:t>
            </a:r>
            <a:r>
              <a:rPr lang="en-US" altLang="zh-TW" sz="2400" dirty="0"/>
              <a:t> 《</a:t>
            </a:r>
            <a:r>
              <a:rPr lang="zh-TW" altLang="en-US" sz="2400" dirty="0"/>
              <a:t>風險評估五部曲</a:t>
            </a:r>
            <a:r>
              <a:rPr lang="en-US" altLang="zh-TW" sz="2400" dirty="0"/>
              <a:t>》</a:t>
            </a:r>
          </a:p>
          <a:p>
            <a:r>
              <a:rPr lang="zh-HK" altLang="en-US" sz="2400" dirty="0"/>
              <a:t>勞工處 </a:t>
            </a:r>
            <a:r>
              <a:rPr lang="en-US" altLang="zh-HK" sz="2400" dirty="0"/>
              <a:t>-</a:t>
            </a:r>
            <a:r>
              <a:rPr lang="en-US" altLang="zh-TW" sz="2400" dirty="0"/>
              <a:t> 《</a:t>
            </a:r>
            <a:r>
              <a:rPr lang="zh-TW" altLang="en-US" sz="2400" dirty="0"/>
              <a:t>資料、指導及訓練</a:t>
            </a:r>
            <a:r>
              <a:rPr lang="en-US" altLang="zh-TW" sz="2400" dirty="0"/>
              <a:t>5</a:t>
            </a:r>
            <a:r>
              <a:rPr lang="zh-TW" altLang="en-US" sz="2400" dirty="0"/>
              <a:t>部曲</a:t>
            </a:r>
            <a:r>
              <a:rPr lang="en-US" altLang="zh-TW" sz="2400" dirty="0"/>
              <a:t>》</a:t>
            </a:r>
          </a:p>
          <a:p>
            <a:r>
              <a:rPr lang="zh-TW" altLang="en-US" sz="2400" dirty="0"/>
              <a:t>勞工處 </a:t>
            </a:r>
            <a:r>
              <a:rPr lang="en-US" altLang="zh-TW" sz="2400" dirty="0"/>
              <a:t>- 《</a:t>
            </a:r>
            <a:r>
              <a:rPr lang="zh-TW" altLang="en-US" sz="2400" dirty="0"/>
              <a:t>安全帶及其繫穩系統的分類與使用指引</a:t>
            </a:r>
            <a:r>
              <a:rPr lang="en-US" altLang="zh-TW" sz="2400" dirty="0"/>
              <a:t>》</a:t>
            </a:r>
            <a:endParaRPr lang="zh-TW" altLang="en-US" sz="2400" dirty="0"/>
          </a:p>
          <a:p>
            <a:endParaRPr lang="zh-HK" altLang="en-US" sz="2400" dirty="0"/>
          </a:p>
        </p:txBody>
      </p:sp>
    </p:spTree>
    <p:extLst>
      <p:ext uri="{BB962C8B-B14F-4D97-AF65-F5344CB8AC3E}">
        <p14:creationId xmlns:p14="http://schemas.microsoft.com/office/powerpoint/2010/main" val="395164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43" y="-276726"/>
            <a:ext cx="1958578" cy="1629937"/>
          </a:xfrm>
        </p:spPr>
        <p:txBody>
          <a:bodyPr>
            <a:normAutofit/>
          </a:bodyPr>
          <a:lstStyle/>
          <a:p>
            <a:r>
              <a:rPr lang="zh-TW" altLang="en-US" sz="3200" dirty="0"/>
              <a:t>個案一</a:t>
            </a:r>
            <a:r>
              <a:rPr lang="en-US" altLang="zh-TW" sz="3200" u="sng" dirty="0"/>
              <a:t/>
            </a:r>
            <a:br>
              <a:rPr lang="en-US" altLang="zh-TW" sz="3200" u="sng" dirty="0"/>
            </a:br>
            <a:r>
              <a:rPr lang="zh-TW" altLang="en-US" sz="3200" u="sng" dirty="0"/>
              <a:t>參考資料</a:t>
            </a:r>
            <a:endParaRPr lang="zh-HK" altLang="en-US" sz="3200" dirty="0"/>
          </a:p>
        </p:txBody>
      </p:sp>
      <p:sp>
        <p:nvSpPr>
          <p:cNvPr id="4" name="Slide Number Placeholder 3"/>
          <p:cNvSpPr>
            <a:spLocks noGrp="1"/>
          </p:cNvSpPr>
          <p:nvPr>
            <p:ph type="sldNum" sz="quarter" idx="12"/>
          </p:nvPr>
        </p:nvSpPr>
        <p:spPr>
          <a:xfrm>
            <a:off x="9320463" y="644654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10" name="文字方塊 9"/>
          <p:cNvSpPr txBox="1"/>
          <p:nvPr/>
        </p:nvSpPr>
        <p:spPr>
          <a:xfrm>
            <a:off x="1997241" y="6442338"/>
            <a:ext cx="9733547" cy="369332"/>
          </a:xfrm>
          <a:prstGeom prst="rect">
            <a:avLst/>
          </a:prstGeom>
          <a:noFill/>
        </p:spPr>
        <p:txBody>
          <a:bodyPr wrap="square" rtlCol="0">
            <a:spAutoFit/>
          </a:bodyPr>
          <a:lstStyle/>
          <a:p>
            <a:pPr lvl="0" algn="ctr">
              <a:defRPr/>
            </a:pPr>
            <a:r>
              <a:rPr kumimoji="0" lang="zh-TW" altLang="en-US" b="0" i="0" u="none" strike="noStrike" kern="1200" cap="none" spc="0" normalizeH="0" baseline="0" noProof="0" dirty="0">
                <a:ln>
                  <a:noFill/>
                </a:ln>
                <a:solidFill>
                  <a:prstClr val="black"/>
                </a:solidFill>
                <a:effectLst/>
                <a:uLnTx/>
                <a:uFillTx/>
                <a:latin typeface="Calibri"/>
                <a:ea typeface="新細明體" panose="02020500000000000000" pitchFamily="18" charset="-120"/>
              </a:rPr>
              <a:t>資料來源</a:t>
            </a:r>
            <a:r>
              <a:rPr lang="en-US" altLang="zh-TW" dirty="0">
                <a:solidFill>
                  <a:prstClr val="black"/>
                </a:solidFill>
                <a:ea typeface="新細明體" panose="02020500000000000000" pitchFamily="18" charset="-120"/>
              </a:rPr>
              <a:t>︰CIC </a:t>
            </a:r>
            <a:r>
              <a:rPr lang="zh-HK" altLang="en-US" dirty="0">
                <a:solidFill>
                  <a:prstClr val="black"/>
                </a:solidFill>
                <a:ea typeface="新細明體" panose="02020500000000000000" pitchFamily="18" charset="-120"/>
              </a:rPr>
              <a:t>提示／訊息 </a:t>
            </a:r>
            <a:r>
              <a:rPr lang="en-US" altLang="zh-HK" dirty="0">
                <a:solidFill>
                  <a:prstClr val="black"/>
                </a:solidFill>
                <a:ea typeface="新細明體" panose="02020500000000000000" pitchFamily="18" charset="-120"/>
              </a:rPr>
              <a:t>@ </a:t>
            </a:r>
            <a:r>
              <a:rPr lang="en-US" altLang="zh-TW" dirty="0">
                <a:solidFill>
                  <a:prstClr val="black"/>
                </a:solidFill>
                <a:ea typeface="新細明體" panose="02020500000000000000" pitchFamily="18" charset="-120"/>
                <a:hlinkClick r:id="rId2"/>
              </a:rPr>
              <a:t>https://www.cic.hk/chi/main/safety-corner/alerts/</a:t>
            </a:r>
            <a:r>
              <a:rPr lang="en-US" altLang="zh-TW" dirty="0">
                <a:solidFill>
                  <a:prstClr val="black"/>
                </a:solidFill>
                <a:ea typeface="新細明體" panose="02020500000000000000" pitchFamily="18" charset="-120"/>
              </a:rPr>
              <a:t> </a:t>
            </a:r>
            <a:endParaRPr kumimoji="0" lang="zh-HK" altLang="en-US" b="0" i="0" u="sng" strike="noStrike" kern="1200" cap="none" spc="0" normalizeH="0" baseline="0" noProof="0" dirty="0">
              <a:ln>
                <a:noFill/>
              </a:ln>
              <a:solidFill>
                <a:srgbClr val="0000FF"/>
              </a:solidFill>
              <a:effectLst/>
              <a:uLnTx/>
              <a:uFillTx/>
              <a:latin typeface="Calibri"/>
              <a:ea typeface="新細明體" panose="02020500000000000000" pitchFamily="18" charset="-120"/>
            </a:endParaRPr>
          </a:p>
        </p:txBody>
      </p:sp>
      <p:sp>
        <p:nvSpPr>
          <p:cNvPr id="7" name="矩形 6"/>
          <p:cNvSpPr/>
          <p:nvPr/>
        </p:nvSpPr>
        <p:spPr>
          <a:xfrm>
            <a:off x="10431380" y="334435"/>
            <a:ext cx="1130968" cy="628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n>
                <a:solidFill>
                  <a:schemeClr val="bg1"/>
                </a:solidFill>
              </a:ln>
              <a:solidFill>
                <a:schemeClr val="bg1"/>
              </a:solidFill>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937" y="391278"/>
            <a:ext cx="4270145" cy="6051060"/>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822" y="391533"/>
            <a:ext cx="4259226" cy="6050805"/>
          </a:xfrm>
          <a:prstGeom prst="rect">
            <a:avLst/>
          </a:prstGeom>
        </p:spPr>
      </p:pic>
    </p:spTree>
    <p:extLst>
      <p:ext uri="{BB962C8B-B14F-4D97-AF65-F5344CB8AC3E}">
        <p14:creationId xmlns:p14="http://schemas.microsoft.com/office/powerpoint/2010/main" val="39131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45" y="273820"/>
            <a:ext cx="6429564" cy="812832"/>
          </a:xfrm>
        </p:spPr>
        <p:txBody>
          <a:bodyPr>
            <a:normAutofit/>
          </a:bodyPr>
          <a:lstStyle/>
          <a:p>
            <a:r>
              <a:rPr lang="zh-TW" altLang="en-US" sz="3200" u="sng" dirty="0"/>
              <a:t>個案一參考資料</a:t>
            </a:r>
            <a:endParaRPr lang="zh-HK" altLang="en-US" sz="3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內容版面配置區 2"/>
          <p:cNvSpPr txBox="1">
            <a:spLocks/>
          </p:cNvSpPr>
          <p:nvPr/>
        </p:nvSpPr>
        <p:spPr>
          <a:xfrm>
            <a:off x="958378" y="6021961"/>
            <a:ext cx="5235514"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包括議會成員及僱員）概不負責</a:t>
            </a:r>
            <a:r>
              <a:rPr kumimoji="0" lang="zh-TW"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sp>
        <p:nvSpPr>
          <p:cNvPr id="10" name="文字方塊 9"/>
          <p:cNvSpPr txBox="1"/>
          <p:nvPr/>
        </p:nvSpPr>
        <p:spPr>
          <a:xfrm>
            <a:off x="6193891" y="6205949"/>
            <a:ext cx="5064327" cy="646331"/>
          </a:xfrm>
          <a:prstGeom prst="rect">
            <a:avLst/>
          </a:prstGeom>
          <a:noFill/>
        </p:spPr>
        <p:txBody>
          <a:bodyPr wrap="square" rtlCol="0">
            <a:spAutoFit/>
          </a:bodyPr>
          <a:lstStyle/>
          <a:p>
            <a:pPr lvl="0" algn="ctr">
              <a:defRPr/>
            </a:pPr>
            <a:r>
              <a:rPr kumimoji="0" lang="zh-TW" altLang="en-US" b="0" i="0" u="none" strike="noStrike" kern="1200" cap="none" spc="0" normalizeH="0" baseline="0" noProof="0" dirty="0">
                <a:ln>
                  <a:noFill/>
                </a:ln>
                <a:solidFill>
                  <a:prstClr val="black"/>
                </a:solidFill>
                <a:effectLst/>
                <a:uLnTx/>
                <a:uFillTx/>
                <a:latin typeface="Calibri"/>
                <a:ea typeface="新細明體" panose="02020500000000000000" pitchFamily="18" charset="-120"/>
              </a:rPr>
              <a:t>資料來源</a:t>
            </a:r>
            <a:r>
              <a:rPr lang="en-US" altLang="zh-TW" dirty="0">
                <a:solidFill>
                  <a:prstClr val="black"/>
                </a:solidFill>
                <a:ea typeface="新細明體" panose="02020500000000000000" pitchFamily="18" charset="-120"/>
              </a:rPr>
              <a:t>︰</a:t>
            </a:r>
            <a:r>
              <a:rPr lang="zh-HK" altLang="en-US" dirty="0">
                <a:solidFill>
                  <a:prstClr val="black"/>
                </a:solidFill>
                <a:ea typeface="新細明體" panose="02020500000000000000" pitchFamily="18" charset="-120"/>
              </a:rPr>
              <a:t>勞工處 </a:t>
            </a:r>
            <a:r>
              <a:rPr lang="en-US" altLang="zh-TW" dirty="0">
                <a:solidFill>
                  <a:prstClr val="black"/>
                </a:solidFill>
                <a:ea typeface="新細明體" panose="02020500000000000000" pitchFamily="18" charset="-120"/>
              </a:rPr>
              <a:t>- </a:t>
            </a:r>
            <a:r>
              <a:rPr lang="zh-TW" altLang="en-US" dirty="0">
                <a:solidFill>
                  <a:prstClr val="black"/>
                </a:solidFill>
                <a:ea typeface="新細明體" panose="02020500000000000000" pitchFamily="18" charset="-120"/>
              </a:rPr>
              <a:t>安全帶及其繫穩系統</a:t>
            </a:r>
            <a:endParaRPr lang="en-US" altLang="zh-TW" dirty="0">
              <a:solidFill>
                <a:prstClr val="black"/>
              </a:solidFill>
              <a:ea typeface="新細明體" panose="02020500000000000000" pitchFamily="18" charset="-120"/>
            </a:endParaRPr>
          </a:p>
          <a:p>
            <a:pPr lvl="0" algn="ctr">
              <a:defRPr/>
            </a:pPr>
            <a:r>
              <a:rPr lang="zh-TW" altLang="en-US" dirty="0">
                <a:solidFill>
                  <a:prstClr val="black"/>
                </a:solidFill>
                <a:ea typeface="新細明體" panose="02020500000000000000" pitchFamily="18" charset="-120"/>
              </a:rPr>
              <a:t> 的分類與使用指引</a:t>
            </a:r>
            <a:endParaRPr kumimoji="0" lang="zh-HK" altLang="en-US" b="0" i="0" u="sng" strike="noStrike" kern="1200" cap="none" spc="0" normalizeH="0" baseline="0" noProof="0" dirty="0">
              <a:ln>
                <a:noFill/>
              </a:ln>
              <a:solidFill>
                <a:srgbClr val="0000FF"/>
              </a:solidFill>
              <a:effectLst/>
              <a:uLnTx/>
              <a:uFillTx/>
              <a:latin typeface="Calibri"/>
              <a:ea typeface="新細明體" panose="02020500000000000000" pitchFamily="18" charset="-120"/>
            </a:endParaRPr>
          </a:p>
        </p:txBody>
      </p:sp>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93891" y="414671"/>
            <a:ext cx="5757104" cy="5607290"/>
          </a:xfrm>
          <a:prstGeom prst="rect">
            <a:avLst/>
          </a:prstGeom>
        </p:spPr>
      </p:pic>
      <p:pic>
        <p:nvPicPr>
          <p:cNvPr id="9" name="圖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0244" y="1324947"/>
            <a:ext cx="4639329" cy="4618818"/>
          </a:xfrm>
          <a:prstGeom prst="rect">
            <a:avLst/>
          </a:prstGeom>
        </p:spPr>
      </p:pic>
    </p:spTree>
    <p:extLst>
      <p:ext uri="{BB962C8B-B14F-4D97-AF65-F5344CB8AC3E}">
        <p14:creationId xmlns:p14="http://schemas.microsoft.com/office/powerpoint/2010/main" val="4025768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43" y="-276726"/>
            <a:ext cx="1958578" cy="1629937"/>
          </a:xfrm>
        </p:spPr>
        <p:txBody>
          <a:bodyPr>
            <a:normAutofit/>
          </a:bodyPr>
          <a:lstStyle/>
          <a:p>
            <a:r>
              <a:rPr lang="zh-TW" altLang="en-US" sz="3200" dirty="0"/>
              <a:t>個案二</a:t>
            </a:r>
            <a:r>
              <a:rPr lang="en-US" altLang="zh-TW" sz="3200" u="sng" dirty="0"/>
              <a:t/>
            </a:r>
            <a:br>
              <a:rPr lang="en-US" altLang="zh-TW" sz="3200" u="sng" dirty="0"/>
            </a:br>
            <a:r>
              <a:rPr lang="zh-TW" altLang="en-US" sz="3200" u="sng" dirty="0"/>
              <a:t>參考資料</a:t>
            </a:r>
            <a:endParaRPr lang="zh-HK" altLang="en-US" sz="3200" dirty="0"/>
          </a:p>
        </p:txBody>
      </p:sp>
      <p:sp>
        <p:nvSpPr>
          <p:cNvPr id="4" name="Slide Number Placeholder 3"/>
          <p:cNvSpPr>
            <a:spLocks noGrp="1"/>
          </p:cNvSpPr>
          <p:nvPr>
            <p:ph type="sldNum" sz="quarter" idx="12"/>
          </p:nvPr>
        </p:nvSpPr>
        <p:spPr>
          <a:xfrm>
            <a:off x="9320463" y="644654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10" name="文字方塊 9"/>
          <p:cNvSpPr txBox="1"/>
          <p:nvPr/>
        </p:nvSpPr>
        <p:spPr>
          <a:xfrm>
            <a:off x="1997241" y="6442338"/>
            <a:ext cx="9733547" cy="369332"/>
          </a:xfrm>
          <a:prstGeom prst="rect">
            <a:avLst/>
          </a:prstGeom>
          <a:noFill/>
        </p:spPr>
        <p:txBody>
          <a:bodyPr wrap="square" rtlCol="0">
            <a:spAutoFit/>
          </a:bodyPr>
          <a:lstStyle/>
          <a:p>
            <a:pPr lvl="0" algn="ctr">
              <a:defRPr/>
            </a:pPr>
            <a:r>
              <a:rPr kumimoji="0" lang="zh-TW" altLang="en-US" b="0" i="0" u="none" strike="noStrike" kern="1200" cap="none" spc="0" normalizeH="0" baseline="0" noProof="0" dirty="0">
                <a:ln>
                  <a:noFill/>
                </a:ln>
                <a:solidFill>
                  <a:prstClr val="black"/>
                </a:solidFill>
                <a:effectLst/>
                <a:uLnTx/>
                <a:uFillTx/>
                <a:latin typeface="Calibri"/>
                <a:ea typeface="新細明體" panose="02020500000000000000" pitchFamily="18" charset="-120"/>
              </a:rPr>
              <a:t>資料來源</a:t>
            </a:r>
            <a:r>
              <a:rPr lang="en-US" altLang="zh-TW" dirty="0">
                <a:solidFill>
                  <a:prstClr val="black"/>
                </a:solidFill>
                <a:ea typeface="新細明體" panose="02020500000000000000" pitchFamily="18" charset="-120"/>
              </a:rPr>
              <a:t>︰CIC </a:t>
            </a:r>
            <a:r>
              <a:rPr lang="zh-HK" altLang="en-US" dirty="0">
                <a:solidFill>
                  <a:prstClr val="black"/>
                </a:solidFill>
                <a:ea typeface="新細明體" panose="02020500000000000000" pitchFamily="18" charset="-120"/>
              </a:rPr>
              <a:t>提示／訊息 </a:t>
            </a:r>
            <a:r>
              <a:rPr lang="en-US" altLang="zh-HK" dirty="0">
                <a:solidFill>
                  <a:prstClr val="black"/>
                </a:solidFill>
                <a:ea typeface="新細明體" panose="02020500000000000000" pitchFamily="18" charset="-120"/>
              </a:rPr>
              <a:t>@ </a:t>
            </a:r>
            <a:r>
              <a:rPr lang="en-US" altLang="zh-TW" dirty="0">
                <a:solidFill>
                  <a:prstClr val="black"/>
                </a:solidFill>
                <a:ea typeface="新細明體" panose="02020500000000000000" pitchFamily="18" charset="-120"/>
                <a:hlinkClick r:id="rId2"/>
              </a:rPr>
              <a:t>https://www.cic.hk/chi/main/safety-corner/alerts/</a:t>
            </a:r>
            <a:r>
              <a:rPr lang="en-US" altLang="zh-TW" dirty="0">
                <a:solidFill>
                  <a:prstClr val="black"/>
                </a:solidFill>
                <a:ea typeface="新細明體" panose="02020500000000000000" pitchFamily="18" charset="-120"/>
              </a:rPr>
              <a:t> </a:t>
            </a:r>
            <a:endParaRPr kumimoji="0" lang="zh-HK" altLang="en-US" b="0" i="0" u="sng" strike="noStrike" kern="1200" cap="none" spc="0" normalizeH="0" baseline="0" noProof="0" dirty="0">
              <a:ln>
                <a:noFill/>
              </a:ln>
              <a:solidFill>
                <a:srgbClr val="0000FF"/>
              </a:solidFill>
              <a:effectLst/>
              <a:uLnTx/>
              <a:uFillTx/>
              <a:latin typeface="Calibri"/>
              <a:ea typeface="新細明體" panose="02020500000000000000" pitchFamily="18" charset="-120"/>
            </a:endParaRPr>
          </a:p>
        </p:txBody>
      </p:sp>
      <p:sp>
        <p:nvSpPr>
          <p:cNvPr id="7" name="矩形 6"/>
          <p:cNvSpPr/>
          <p:nvPr/>
        </p:nvSpPr>
        <p:spPr>
          <a:xfrm>
            <a:off x="10431380" y="334435"/>
            <a:ext cx="1130968" cy="628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n>
                <a:solidFill>
                  <a:schemeClr val="bg1"/>
                </a:solidFill>
              </a:ln>
              <a:solidFill>
                <a:schemeClr val="bg1"/>
              </a:solidFill>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368" y="535871"/>
            <a:ext cx="4864313" cy="5771680"/>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662" y="535871"/>
            <a:ext cx="4532292" cy="5765082"/>
          </a:xfrm>
          <a:prstGeom prst="rect">
            <a:avLst/>
          </a:prstGeom>
        </p:spPr>
      </p:pic>
    </p:spTree>
    <p:extLst>
      <p:ext uri="{BB962C8B-B14F-4D97-AF65-F5344CB8AC3E}">
        <p14:creationId xmlns:p14="http://schemas.microsoft.com/office/powerpoint/2010/main" val="413658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50607" y="619830"/>
            <a:ext cx="4263566" cy="1152801"/>
          </a:xfrm>
        </p:spPr>
        <p:txBody>
          <a:bodyPr/>
          <a:lstStyle/>
          <a:p>
            <a:pPr algn="ctr"/>
            <a:r>
              <a:rPr lang="en-US" altLang="zh-TW" dirty="0">
                <a:solidFill>
                  <a:schemeClr val="tx1"/>
                </a:solidFill>
              </a:rPr>
              <a:t> </a:t>
            </a:r>
            <a:endParaRPr lang="zh-HK"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486210464"/>
              </p:ext>
            </p:extLst>
          </p:nvPr>
        </p:nvGraphicFramePr>
        <p:xfrm>
          <a:off x="839170" y="1169720"/>
          <a:ext cx="11036173" cy="2232935"/>
        </p:xfrm>
        <a:graphic>
          <a:graphicData uri="http://schemas.openxmlformats.org/drawingml/2006/table">
            <a:tbl>
              <a:tblPr firstRow="1" bandRow="1">
                <a:tableStyleId>{073A0DAA-6AF3-43AB-8588-CEC1D06C72B9}</a:tableStyleId>
              </a:tblPr>
              <a:tblGrid>
                <a:gridCol w="2313069">
                  <a:extLst>
                    <a:ext uri="{9D8B030D-6E8A-4147-A177-3AD203B41FA5}">
                      <a16:colId xmlns:a16="http://schemas.microsoft.com/office/drawing/2014/main" val="1114719634"/>
                    </a:ext>
                  </a:extLst>
                </a:gridCol>
                <a:gridCol w="6271491">
                  <a:extLst>
                    <a:ext uri="{9D8B030D-6E8A-4147-A177-3AD203B41FA5}">
                      <a16:colId xmlns:a16="http://schemas.microsoft.com/office/drawing/2014/main" val="3522483943"/>
                    </a:ext>
                  </a:extLst>
                </a:gridCol>
                <a:gridCol w="2451613">
                  <a:extLst>
                    <a:ext uri="{9D8B030D-6E8A-4147-A177-3AD203B41FA5}">
                      <a16:colId xmlns:a16="http://schemas.microsoft.com/office/drawing/2014/main" val="2165586218"/>
                    </a:ext>
                  </a:extLst>
                </a:gridCol>
              </a:tblGrid>
              <a:tr h="291705">
                <a:tc>
                  <a:txBody>
                    <a:bodyPr/>
                    <a:lstStyle/>
                    <a:p>
                      <a:pPr algn="ctr"/>
                      <a:r>
                        <a:rPr lang="zh-TW" altLang="en-US" sz="2000" dirty="0">
                          <a:latin typeface="+mn-ea"/>
                          <a:ea typeface="+mn-ea"/>
                        </a:rPr>
                        <a:t>發生意外日期</a:t>
                      </a:r>
                      <a:endParaRPr lang="zh-HK" altLang="en-US" sz="2000" dirty="0">
                        <a:latin typeface="+mn-ea"/>
                        <a:ea typeface="+mn-ea"/>
                      </a:endParaRPr>
                    </a:p>
                  </a:txBody>
                  <a:tcPr marL="86522" marR="86522" marT="43261" marB="43261" anchor="ctr"/>
                </a:tc>
                <a:tc>
                  <a:txBody>
                    <a:bodyPr/>
                    <a:lstStyle/>
                    <a:p>
                      <a:pPr algn="ctr"/>
                      <a:r>
                        <a:rPr lang="zh-TW" altLang="en-US" sz="2000" dirty="0">
                          <a:latin typeface="+mn-ea"/>
                          <a:ea typeface="+mn-ea"/>
                        </a:rPr>
                        <a:t>意外摘要</a:t>
                      </a:r>
                      <a:endParaRPr lang="zh-HK" altLang="en-US" sz="2000" dirty="0">
                        <a:latin typeface="+mn-ea"/>
                        <a:ea typeface="+mn-ea"/>
                      </a:endParaRPr>
                    </a:p>
                  </a:txBody>
                  <a:tcPr marL="86522" marR="86522" marT="43261" marB="43261" anchor="ctr"/>
                </a:tc>
                <a:tc>
                  <a:txBody>
                    <a:bodyPr/>
                    <a:lstStyle/>
                    <a:p>
                      <a:pPr algn="ctr"/>
                      <a:r>
                        <a:rPr lang="zh-TW" altLang="en-US" sz="2000" dirty="0">
                          <a:latin typeface="+mn-ea"/>
                          <a:ea typeface="+mn-ea"/>
                        </a:rPr>
                        <a:t>估計</a:t>
                      </a:r>
                      <a:r>
                        <a:rPr lang="zh-TW" altLang="en-US" sz="2000" kern="1200" dirty="0">
                          <a:latin typeface="+mn-ea"/>
                          <a:ea typeface="+mn-ea"/>
                        </a:rPr>
                        <a:t>死因</a:t>
                      </a:r>
                      <a:endParaRPr lang="zh-TW" altLang="en-US" sz="2000" b="1" kern="1200" dirty="0">
                        <a:solidFill>
                          <a:schemeClr val="lt1"/>
                        </a:solidFill>
                        <a:latin typeface="+mn-ea"/>
                        <a:ea typeface="+mn-ea"/>
                        <a:cs typeface="+mn-cs"/>
                      </a:endParaRPr>
                    </a:p>
                  </a:txBody>
                  <a:tcPr marL="86522" marR="86522" marT="43261" marB="43261" anchor="ctr"/>
                </a:tc>
                <a:extLst>
                  <a:ext uri="{0D108BD9-81ED-4DB2-BD59-A6C34878D82A}">
                    <a16:rowId xmlns:a16="http://schemas.microsoft.com/office/drawing/2014/main" val="764839884"/>
                  </a:ext>
                </a:extLst>
              </a:tr>
              <a:tr h="18416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bg1"/>
                          </a:solidFill>
                          <a:latin typeface="微軟正黑體"/>
                          <a:ea typeface="+mn-ea"/>
                          <a:cs typeface="+mn-cs"/>
                        </a:rPr>
                        <a:t>2</a:t>
                      </a:r>
                      <a:r>
                        <a:rPr lang="zh-HK" altLang="en-US" sz="2000" b="0" kern="1200" dirty="0">
                          <a:solidFill>
                            <a:schemeClr val="bg1"/>
                          </a:solidFill>
                          <a:latin typeface="微軟正黑體"/>
                          <a:ea typeface="+mn-ea"/>
                          <a:cs typeface="+mn-cs"/>
                        </a:rPr>
                        <a:t>月</a:t>
                      </a:r>
                      <a:r>
                        <a:rPr lang="en-US" altLang="zh-HK" sz="2000" b="0" kern="1200" dirty="0">
                          <a:solidFill>
                            <a:schemeClr val="bg1"/>
                          </a:solidFill>
                          <a:latin typeface="微軟正黑體"/>
                          <a:ea typeface="+mn-ea"/>
                          <a:cs typeface="+mn-cs"/>
                        </a:rPr>
                        <a:t>17</a:t>
                      </a:r>
                      <a:r>
                        <a:rPr lang="zh-TW" altLang="en-US" sz="2000" b="0" kern="1200" dirty="0">
                          <a:solidFill>
                            <a:schemeClr val="bg1"/>
                          </a:solidFill>
                          <a:latin typeface="微軟正黑體"/>
                          <a:ea typeface="+mn-ea"/>
                          <a:cs typeface="+mn-cs"/>
                        </a:rPr>
                        <a:t>日</a:t>
                      </a:r>
                      <a:endParaRPr lang="zh-HK" altLang="en-US" sz="2000" b="0" kern="1200" dirty="0">
                        <a:solidFill>
                          <a:schemeClr val="bg1"/>
                        </a:solidFill>
                        <a:latin typeface="微軟正黑體"/>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HK" altLang="en-US" sz="2000" b="0" kern="1200" dirty="0">
                        <a:solidFill>
                          <a:schemeClr val="bg1"/>
                        </a:solidFill>
                        <a:latin typeface="微軟正黑體"/>
                        <a:ea typeface="微軟正黑體"/>
                        <a:cs typeface="+mn-cs"/>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lt1"/>
                          </a:solidFill>
                          <a:effectLst/>
                          <a:latin typeface="+mn-lt"/>
                          <a:ea typeface="+mn-ea"/>
                          <a:cs typeface="+mn-cs"/>
                        </a:rPr>
                        <a:t>死者姓黃，男電工（</a:t>
                      </a:r>
                      <a:r>
                        <a:rPr lang="en-US" altLang="zh-TW" sz="1800" b="0" i="0" kern="1200" dirty="0">
                          <a:solidFill>
                            <a:schemeClr val="lt1"/>
                          </a:solidFill>
                          <a:effectLst/>
                          <a:latin typeface="+mn-lt"/>
                          <a:ea typeface="+mn-ea"/>
                          <a:cs typeface="+mn-cs"/>
                        </a:rPr>
                        <a:t>59</a:t>
                      </a:r>
                      <a:r>
                        <a:rPr lang="zh-TW" altLang="en-US" sz="1800" b="0" i="0" kern="1200" dirty="0">
                          <a:solidFill>
                            <a:schemeClr val="lt1"/>
                          </a:solidFill>
                          <a:effectLst/>
                          <a:latin typeface="+mn-lt"/>
                          <a:ea typeface="+mn-ea"/>
                          <a:cs typeface="+mn-cs"/>
                        </a:rPr>
                        <a:t>歲），將軍澳區內一個地盤內暈倒後送院搶救不治。上午</a:t>
                      </a:r>
                      <a:r>
                        <a:rPr lang="en-US" altLang="zh-TW" sz="1800" b="0" i="0" kern="1200" dirty="0">
                          <a:solidFill>
                            <a:schemeClr val="lt1"/>
                          </a:solidFill>
                          <a:effectLst/>
                          <a:latin typeface="+mn-lt"/>
                          <a:ea typeface="+mn-ea"/>
                          <a:cs typeface="+mn-cs"/>
                        </a:rPr>
                        <a:t>12</a:t>
                      </a:r>
                      <a:r>
                        <a:rPr lang="zh-TW" altLang="en-US" sz="1800" b="0" i="0" kern="1200" dirty="0">
                          <a:solidFill>
                            <a:schemeClr val="lt1"/>
                          </a:solidFill>
                          <a:effectLst/>
                          <a:latin typeface="+mn-lt"/>
                          <a:ea typeface="+mn-ea"/>
                          <a:cs typeface="+mn-cs"/>
                        </a:rPr>
                        <a:t>時許，工作期間不適，自行到地盤休息室休息，其後暈倒送院不冶，身上無表面傷痕，死因有待驗屍後確定。</a:t>
                      </a:r>
                      <a:endParaRPr lang="en-US" altLang="zh-TW" sz="1800" b="0" i="0"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bg1"/>
                          </a:solidFill>
                          <a:effectLst/>
                          <a:latin typeface="+mn-lt"/>
                          <a:ea typeface="+mn-ea"/>
                          <a:cs typeface="+mn-cs"/>
                        </a:rPr>
                        <a:t>( </a:t>
                      </a:r>
                      <a:r>
                        <a:rPr lang="zh-HK" altLang="en-US" sz="1800" b="0" i="0" kern="1200" dirty="0">
                          <a:solidFill>
                            <a:schemeClr val="bg1"/>
                          </a:solidFill>
                          <a:effectLst/>
                          <a:latin typeface="+mn-lt"/>
                          <a:ea typeface="+mn-ea"/>
                          <a:cs typeface="+mn-cs"/>
                        </a:rPr>
                        <a:t>參考來源 </a:t>
                      </a:r>
                      <a:r>
                        <a:rPr lang="en-US" altLang="zh-HK" sz="1800" b="0" i="0" kern="1200" dirty="0">
                          <a:solidFill>
                            <a:schemeClr val="bg1"/>
                          </a:solidFill>
                          <a:effectLst/>
                          <a:latin typeface="+mn-lt"/>
                          <a:ea typeface="+mn-ea"/>
                          <a:cs typeface="+mn-cs"/>
                        </a:rPr>
                        <a:t>@</a:t>
                      </a:r>
                      <a:r>
                        <a:rPr lang="zh-TW" altLang="en-US" sz="1800" b="0" i="0" kern="1200" dirty="0">
                          <a:solidFill>
                            <a:schemeClr val="bg1"/>
                          </a:solidFill>
                          <a:effectLst/>
                          <a:latin typeface="+mn-lt"/>
                          <a:ea typeface="+mn-ea"/>
                          <a:cs typeface="+mn-cs"/>
                          <a:hlinkClick r:id="rId2"/>
                        </a:rPr>
                        <a:t>將軍澳地盤電工暈倒　送院搶救不治　警列工業意外追查</a:t>
                      </a:r>
                      <a:r>
                        <a:rPr lang="en-US" altLang="zh-TW" sz="1800" b="0" i="0" kern="1200" dirty="0">
                          <a:solidFill>
                            <a:schemeClr val="bg1"/>
                          </a:solidFill>
                          <a:effectLst/>
                          <a:latin typeface="+mn-lt"/>
                          <a:ea typeface="+mn-ea"/>
                          <a:cs typeface="+mn-cs"/>
                        </a:rPr>
                        <a:t>)</a:t>
                      </a: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有待驗屍後確定</a:t>
                      </a:r>
                      <a:endParaRPr lang="en-US" altLang="zh-TW" sz="2000" b="0" kern="1200" dirty="0">
                        <a:solidFill>
                          <a:schemeClr val="bg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2000" b="0" kern="1200" dirty="0">
                        <a:solidFill>
                          <a:schemeClr val="bg1"/>
                        </a:solidFill>
                        <a:latin typeface="微軟正黑體" panose="020B0604030504040204" pitchFamily="34" charset="-120"/>
                        <a:ea typeface="微軟正黑體" panose="020B0604030504040204" pitchFamily="34" charset="-120"/>
                        <a:cs typeface="+mn-cs"/>
                      </a:endParaRPr>
                    </a:p>
                  </a:txBody>
                  <a:tcPr>
                    <a:solidFill>
                      <a:schemeClr val="tx1"/>
                    </a:solidFill>
                  </a:tcPr>
                </a:tc>
                <a:extLst>
                  <a:ext uri="{0D108BD9-81ED-4DB2-BD59-A6C34878D82A}">
                    <a16:rowId xmlns:a16="http://schemas.microsoft.com/office/drawing/2014/main" val="2463676295"/>
                  </a:ext>
                </a:extLst>
              </a:tr>
            </a:tbl>
          </a:graphicData>
        </a:graphic>
      </p:graphicFrame>
      <p:sp>
        <p:nvSpPr>
          <p:cNvPr id="4" name="投影片編號版面配置區 3"/>
          <p:cNvSpPr>
            <a:spLocks noGrp="1"/>
          </p:cNvSpPr>
          <p:nvPr>
            <p:ph type="sldNum" sz="quarter" idx="12"/>
          </p:nvPr>
        </p:nvSpPr>
        <p:spPr/>
        <p:txBody>
          <a:bodyPr/>
          <a:lstStyle/>
          <a:p>
            <a:fld id="{FA50095E-8C38-405C-9F17-E18958EBE55D}" type="slidenum">
              <a:rPr lang="zh-HK" altLang="en-US" smtClean="0"/>
              <a:t>2</a:t>
            </a:fld>
            <a:endParaRPr lang="zh-HK" altLang="en-US"/>
          </a:p>
        </p:txBody>
      </p:sp>
      <p:sp>
        <p:nvSpPr>
          <p:cNvPr id="9" name="矩形 8"/>
          <p:cNvSpPr/>
          <p:nvPr/>
        </p:nvSpPr>
        <p:spPr>
          <a:xfrm>
            <a:off x="2685450" y="382712"/>
            <a:ext cx="6561412" cy="707886"/>
          </a:xfrm>
          <a:prstGeom prst="rect">
            <a:avLst/>
          </a:prstGeom>
        </p:spPr>
        <p:txBody>
          <a:bodyPr wrap="none" lIns="91440" tIns="45720" rIns="91440" bIns="45720" anchor="t">
            <a:spAutoFit/>
          </a:bodyPr>
          <a:lstStyle/>
          <a:p>
            <a:r>
              <a:rPr lang="en-US" altLang="zh-TW" sz="4000" b="1" dirty="0"/>
              <a:t>2023 </a:t>
            </a:r>
            <a:r>
              <a:rPr lang="zh-TW" altLang="en-US" sz="4000" b="1" dirty="0"/>
              <a:t>年 </a:t>
            </a:r>
            <a:r>
              <a:rPr lang="en-US" altLang="zh-TW" sz="4000" b="1" dirty="0"/>
              <a:t>3 </a:t>
            </a:r>
            <a:r>
              <a:rPr lang="zh-TW" altLang="en-US" sz="4000" b="1" dirty="0"/>
              <a:t>月 建造業致命意外</a:t>
            </a:r>
            <a:endParaRPr lang="zh-HK" altLang="en-US" sz="4000" dirty="0"/>
          </a:p>
        </p:txBody>
      </p:sp>
      <p:sp>
        <p:nvSpPr>
          <p:cNvPr id="10" name="內容版面配置區 2"/>
          <p:cNvSpPr txBox="1">
            <a:spLocks/>
          </p:cNvSpPr>
          <p:nvPr/>
        </p:nvSpPr>
        <p:spPr>
          <a:xfrm>
            <a:off x="1309367" y="5914072"/>
            <a:ext cx="5735246"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lvl="0" indent="0">
              <a:buNone/>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包括議會成員及僱員）概不負責</a:t>
            </a:r>
            <a:r>
              <a:rPr lang="zh-TW" altLang="en-US" sz="1100" dirty="0">
                <a:latin typeface="+mn-ea"/>
              </a:rPr>
              <a:t>。 </a:t>
            </a:r>
            <a:r>
              <a:rPr kumimoji="0" lang="zh-TW"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graphicFrame>
        <p:nvGraphicFramePr>
          <p:cNvPr id="7" name="表格 6"/>
          <p:cNvGraphicFramePr>
            <a:graphicFrameLocks noGrp="1"/>
          </p:cNvGraphicFramePr>
          <p:nvPr>
            <p:extLst>
              <p:ext uri="{D42A27DB-BD31-4B8C-83A1-F6EECF244321}">
                <p14:modId xmlns:p14="http://schemas.microsoft.com/office/powerpoint/2010/main" val="2562765123"/>
              </p:ext>
            </p:extLst>
          </p:nvPr>
        </p:nvGraphicFramePr>
        <p:xfrm>
          <a:off x="839169" y="1581803"/>
          <a:ext cx="11036173" cy="4846320"/>
        </p:xfrm>
        <a:graphic>
          <a:graphicData uri="http://schemas.openxmlformats.org/drawingml/2006/table">
            <a:tbl>
              <a:tblPr firstRow="1" bandRow="1">
                <a:tableStyleId>{073A0DAA-6AF3-43AB-8588-CEC1D06C72B9}</a:tableStyleId>
              </a:tblPr>
              <a:tblGrid>
                <a:gridCol w="2313069">
                  <a:extLst>
                    <a:ext uri="{9D8B030D-6E8A-4147-A177-3AD203B41FA5}">
                      <a16:colId xmlns:a16="http://schemas.microsoft.com/office/drawing/2014/main" val="1885629343"/>
                    </a:ext>
                  </a:extLst>
                </a:gridCol>
                <a:gridCol w="6271491">
                  <a:extLst>
                    <a:ext uri="{9D8B030D-6E8A-4147-A177-3AD203B41FA5}">
                      <a16:colId xmlns:a16="http://schemas.microsoft.com/office/drawing/2014/main" val="801110143"/>
                    </a:ext>
                  </a:extLst>
                </a:gridCol>
                <a:gridCol w="2451613">
                  <a:extLst>
                    <a:ext uri="{9D8B030D-6E8A-4147-A177-3AD203B41FA5}">
                      <a16:colId xmlns:a16="http://schemas.microsoft.com/office/drawing/2014/main" val="2046552147"/>
                    </a:ext>
                  </a:extLst>
                </a:gridCol>
              </a:tblGrid>
              <a:tr h="17173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2000" b="0" kern="1200" dirty="0">
                          <a:solidFill>
                            <a:schemeClr val="bg1"/>
                          </a:solidFill>
                          <a:latin typeface="微軟正黑體"/>
                          <a:ea typeface="+mn-ea"/>
                          <a:cs typeface="+mn-cs"/>
                        </a:rPr>
                        <a:t>3</a:t>
                      </a:r>
                      <a:r>
                        <a:rPr lang="zh-HK" altLang="en-US" sz="2000" b="0" kern="1200" dirty="0">
                          <a:solidFill>
                            <a:schemeClr val="bg1"/>
                          </a:solidFill>
                          <a:latin typeface="微軟正黑體"/>
                          <a:ea typeface="+mn-ea"/>
                          <a:cs typeface="+mn-cs"/>
                        </a:rPr>
                        <a:t>月</a:t>
                      </a:r>
                      <a:r>
                        <a:rPr lang="en-US" altLang="zh-HK" sz="2000" b="0" kern="1200" dirty="0">
                          <a:solidFill>
                            <a:schemeClr val="bg1"/>
                          </a:solidFill>
                          <a:latin typeface="微軟正黑體"/>
                          <a:ea typeface="+mn-ea"/>
                          <a:cs typeface="+mn-cs"/>
                        </a:rPr>
                        <a:t>21</a:t>
                      </a:r>
                      <a:r>
                        <a:rPr lang="zh-TW" altLang="en-US" sz="2000" b="0" kern="1200" dirty="0">
                          <a:solidFill>
                            <a:schemeClr val="bg1"/>
                          </a:solidFill>
                          <a:latin typeface="微軟正黑體"/>
                          <a:ea typeface="+mn-ea"/>
                          <a:cs typeface="+mn-cs"/>
                        </a:rPr>
                        <a:t>日</a:t>
                      </a:r>
                      <a:endParaRPr lang="zh-HK" altLang="en-US" sz="2000" b="0" kern="1200" dirty="0">
                        <a:solidFill>
                          <a:schemeClr val="bg1"/>
                        </a:solidFill>
                        <a:latin typeface="微軟正黑體"/>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HK" altLang="en-US" sz="2000" b="0" kern="1200" dirty="0">
                        <a:solidFill>
                          <a:schemeClr val="bg1"/>
                        </a:solidFill>
                        <a:latin typeface="微軟正黑體"/>
                        <a:ea typeface="微軟正黑體"/>
                        <a:cs typeface="+mn-cs"/>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lt1"/>
                          </a:solidFill>
                          <a:effectLst/>
                          <a:latin typeface="+mn-lt"/>
                          <a:ea typeface="+mn-ea"/>
                          <a:cs typeface="+mn-cs"/>
                        </a:rPr>
                        <a:t>死者姓朱，男工人（</a:t>
                      </a:r>
                      <a:r>
                        <a:rPr lang="en-US" altLang="zh-TW" sz="1800" b="0" i="0" kern="1200" dirty="0">
                          <a:solidFill>
                            <a:schemeClr val="lt1"/>
                          </a:solidFill>
                          <a:effectLst/>
                          <a:latin typeface="+mn-lt"/>
                          <a:ea typeface="+mn-ea"/>
                          <a:cs typeface="+mn-cs"/>
                        </a:rPr>
                        <a:t>52</a:t>
                      </a:r>
                      <a:r>
                        <a:rPr lang="zh-TW" altLang="en-US" sz="1800" b="0" i="0" kern="1200" dirty="0">
                          <a:solidFill>
                            <a:schemeClr val="lt1"/>
                          </a:solidFill>
                          <a:effectLst/>
                          <a:latin typeface="+mn-lt"/>
                          <a:ea typeface="+mn-ea"/>
                          <a:cs typeface="+mn-cs"/>
                        </a:rPr>
                        <a:t>歲）</a:t>
                      </a:r>
                      <a:r>
                        <a:rPr lang="zh-TW" altLang="en-US" sz="1800" b="0" i="0" kern="1200" dirty="0">
                          <a:solidFill>
                            <a:schemeClr val="bg1"/>
                          </a:solidFill>
                          <a:effectLst/>
                          <a:latin typeface="+mn-lt"/>
                          <a:ea typeface="+mn-ea"/>
                          <a:cs typeface="+mn-cs"/>
                        </a:rPr>
                        <a:t>於</a:t>
                      </a:r>
                      <a:r>
                        <a:rPr lang="zh-TW" altLang="en-US" sz="1800" b="0" i="0" kern="1200" dirty="0">
                          <a:solidFill>
                            <a:schemeClr val="lt1"/>
                          </a:solidFill>
                          <a:effectLst/>
                          <a:latin typeface="+mn-lt"/>
                          <a:ea typeface="+mn-ea"/>
                          <a:cs typeface="+mn-cs"/>
                        </a:rPr>
                        <a:t>觀塘安達臣道居屋安秀苑地盤昨發生奪命工業意外</a:t>
                      </a:r>
                      <a:r>
                        <a:rPr lang="zh-TW" altLang="en-US" sz="1800" b="0" i="0" kern="1200" dirty="0">
                          <a:solidFill>
                            <a:schemeClr val="bg1"/>
                          </a:solidFill>
                          <a:effectLst/>
                          <a:latin typeface="+mn-lt"/>
                          <a:ea typeface="+mn-ea"/>
                          <a:cs typeface="+mn-cs"/>
                        </a:rPr>
                        <a:t>，失足飛墮</a:t>
                      </a:r>
                      <a:r>
                        <a:rPr lang="en-US" altLang="zh-TW" sz="1800" b="0" i="0" kern="1200" dirty="0">
                          <a:solidFill>
                            <a:schemeClr val="bg1"/>
                          </a:solidFill>
                          <a:effectLst/>
                          <a:latin typeface="+mn-lt"/>
                          <a:ea typeface="+mn-ea"/>
                          <a:cs typeface="+mn-cs"/>
                        </a:rPr>
                        <a:t>15</a:t>
                      </a:r>
                      <a:r>
                        <a:rPr lang="zh-TW" altLang="en-US" sz="1800" b="0" i="0" kern="1200" dirty="0">
                          <a:solidFill>
                            <a:schemeClr val="bg1"/>
                          </a:solidFill>
                          <a:effectLst/>
                          <a:latin typeface="+mn-lt"/>
                          <a:ea typeface="+mn-ea"/>
                          <a:cs typeface="+mn-cs"/>
                        </a:rPr>
                        <a:t>樓倒臥地下，送院後不治。警方調查後相信，事主在地盤清理廢料期間意外失足墮下，列作工業意外。勞工處派員調查，向有關承建商發出「暫時停工通知書」。</a:t>
                      </a:r>
                      <a:endParaRPr lang="en-US" altLang="zh-TW" sz="1800" b="0" i="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b="0" i="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bg1"/>
                          </a:solidFill>
                          <a:effectLst/>
                          <a:latin typeface="+mn-lt"/>
                          <a:ea typeface="+mn-ea"/>
                          <a:cs typeface="+mn-cs"/>
                        </a:rPr>
                        <a:t>( </a:t>
                      </a:r>
                      <a:r>
                        <a:rPr lang="zh-HK" altLang="en-US" sz="1800" b="0" i="0" kern="1200" dirty="0">
                          <a:solidFill>
                            <a:schemeClr val="bg1"/>
                          </a:solidFill>
                          <a:effectLst/>
                          <a:latin typeface="+mn-lt"/>
                          <a:ea typeface="+mn-ea"/>
                          <a:cs typeface="+mn-cs"/>
                        </a:rPr>
                        <a:t>參考來源 </a:t>
                      </a:r>
                      <a:r>
                        <a:rPr lang="en-US" altLang="zh-HK" sz="1800" b="0" i="0" kern="1200" dirty="0">
                          <a:solidFill>
                            <a:schemeClr val="bg1"/>
                          </a:solidFill>
                          <a:effectLst/>
                          <a:latin typeface="+mn-lt"/>
                          <a:ea typeface="+mn-ea"/>
                          <a:cs typeface="+mn-cs"/>
                        </a:rPr>
                        <a:t>@ </a:t>
                      </a:r>
                      <a:r>
                        <a:rPr lang="en-US" altLang="zh-TW" sz="1800" b="1" i="0" kern="1200" dirty="0">
                          <a:solidFill>
                            <a:schemeClr val="lt1"/>
                          </a:solidFill>
                          <a:effectLst/>
                          <a:latin typeface="+mn-lt"/>
                          <a:ea typeface="+mn-ea"/>
                          <a:cs typeface="+mn-cs"/>
                          <a:hlinkClick r:id="rId3"/>
                        </a:rPr>
                        <a:t>52</a:t>
                      </a:r>
                      <a:r>
                        <a:rPr lang="zh-TW" altLang="en-US" sz="1800" b="1" i="0" kern="1200" dirty="0">
                          <a:solidFill>
                            <a:schemeClr val="lt1"/>
                          </a:solidFill>
                          <a:effectLst/>
                          <a:latin typeface="+mn-lt"/>
                          <a:ea typeface="+mn-ea"/>
                          <a:cs typeface="+mn-cs"/>
                          <a:hlinkClick r:id="rId3"/>
                        </a:rPr>
                        <a:t>歲地盤工</a:t>
                      </a:r>
                      <a:r>
                        <a:rPr lang="en-US" altLang="zh-TW" sz="1800" b="1" i="0" kern="1200" dirty="0">
                          <a:solidFill>
                            <a:schemeClr val="lt1"/>
                          </a:solidFill>
                          <a:effectLst/>
                          <a:latin typeface="+mn-lt"/>
                          <a:ea typeface="+mn-ea"/>
                          <a:cs typeface="+mn-cs"/>
                          <a:hlinkClick r:id="rId3"/>
                        </a:rPr>
                        <a:t>15</a:t>
                      </a:r>
                      <a:r>
                        <a:rPr lang="zh-TW" altLang="en-US" sz="1800" b="1" i="0" kern="1200" dirty="0">
                          <a:solidFill>
                            <a:schemeClr val="lt1"/>
                          </a:solidFill>
                          <a:effectLst/>
                          <a:latin typeface="+mn-lt"/>
                          <a:ea typeface="+mn-ea"/>
                          <a:cs typeface="+mn-cs"/>
                          <a:hlinkClick r:id="rId3"/>
                        </a:rPr>
                        <a:t>樓墮下送院不治 頭條日報</a:t>
                      </a:r>
                      <a:r>
                        <a:rPr lang="en-US" altLang="zh-HK" sz="1800" b="0" i="0" kern="1200" dirty="0">
                          <a:solidFill>
                            <a:schemeClr val="bg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b="0" i="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b="0" i="0" kern="1200" dirty="0">
                        <a:solidFill>
                          <a:schemeClr val="bg1"/>
                        </a:solidFill>
                        <a:effectLst/>
                        <a:latin typeface="+mn-lt"/>
                        <a:ea typeface="+mn-ea"/>
                        <a:cs typeface="+mn-cs"/>
                      </a:endParaRPr>
                    </a:p>
                  </a:txBody>
                  <a:tcPr>
                    <a:solidFill>
                      <a:schemeClr val="tx1"/>
                    </a:solidFill>
                  </a:tcPr>
                </a:tc>
                <a:tc>
                  <a:txBody>
                    <a:bodyPr/>
                    <a:lstStyle/>
                    <a:p>
                      <a:pPr marL="0" lvl="0" indent="0" algn="ctr">
                        <a:buFont typeface="Arial" panose="020B0604020202020204" pitchFamily="34" charset="0"/>
                        <a:buNone/>
                        <a:defRPr/>
                      </a:pPr>
                      <a:r>
                        <a:rPr kumimoji="0" lang="zh-TW" altLang="en-US"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人體下墮</a:t>
                      </a:r>
                      <a:endParaRPr kumimoji="0" lang="en-US" altLang="zh-TW" sz="2000" b="1" i="0" u="none" strike="noStrike" kern="1200" cap="none" spc="0" normalizeH="0" baseline="0" noProof="0" dirty="0">
                        <a:ln>
                          <a:noFill/>
                        </a:ln>
                        <a:solidFill>
                          <a:srgbClr val="FF0000"/>
                        </a:solidFill>
                        <a:effectLst/>
                        <a:uLnTx/>
                        <a:uFillTx/>
                        <a:latin typeface="+mn-lt"/>
                        <a:ea typeface="新細明體" panose="02020500000000000000" pitchFamily="18" charset="-120"/>
                      </a:endParaRPr>
                    </a:p>
                    <a:p>
                      <a:pPr marL="0" lvl="0" indent="0" algn="ctr">
                        <a:buFont typeface="Arial" panose="020B0604020202020204" pitchFamily="34" charset="0"/>
                        <a:buNone/>
                        <a:defRPr/>
                      </a:pPr>
                      <a:r>
                        <a:rPr kumimoji="0" lang="zh-TW" altLang="en-US"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 </a:t>
                      </a:r>
                      <a:r>
                        <a:rPr kumimoji="0" lang="en-US" altLang="zh-TW"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a:t>
                      </a:r>
                      <a:r>
                        <a:rPr kumimoji="0" lang="zh-TW" altLang="en-US"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從高處</a:t>
                      </a:r>
                      <a:r>
                        <a:rPr kumimoji="0" lang="en-US" altLang="zh-TW"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a:t>
                      </a:r>
                      <a:endParaRPr lang="en-US" altLang="zh-TW" sz="2000" b="0" kern="1200" dirty="0">
                        <a:solidFill>
                          <a:schemeClr val="bg1"/>
                        </a:solidFill>
                        <a:latin typeface="微軟正黑體" panose="020B0604030504040204" pitchFamily="34" charset="-120"/>
                        <a:ea typeface="微軟正黑體" panose="020B0604030504040204" pitchFamily="34" charset="-120"/>
                        <a:cs typeface="+mn-cs"/>
                      </a:endParaRPr>
                    </a:p>
                  </a:txBody>
                  <a:tcPr>
                    <a:solidFill>
                      <a:schemeClr val="tx1"/>
                    </a:solidFill>
                  </a:tcPr>
                </a:tc>
                <a:extLst>
                  <a:ext uri="{0D108BD9-81ED-4DB2-BD59-A6C34878D82A}">
                    <a16:rowId xmlns:a16="http://schemas.microsoft.com/office/drawing/2014/main" val="1277817892"/>
                  </a:ext>
                </a:extLst>
              </a:tr>
              <a:tr h="17173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2000" b="0" kern="1200" dirty="0">
                          <a:solidFill>
                            <a:schemeClr val="bg1"/>
                          </a:solidFill>
                          <a:latin typeface="微軟正黑體"/>
                          <a:ea typeface="+mn-ea"/>
                          <a:cs typeface="+mn-cs"/>
                        </a:rPr>
                        <a:t>3</a:t>
                      </a:r>
                      <a:r>
                        <a:rPr lang="zh-HK" altLang="en-US" sz="2000" b="0" kern="1200" dirty="0">
                          <a:solidFill>
                            <a:schemeClr val="bg1"/>
                          </a:solidFill>
                          <a:latin typeface="微軟正黑體"/>
                          <a:ea typeface="+mn-ea"/>
                          <a:cs typeface="+mn-cs"/>
                        </a:rPr>
                        <a:t>月</a:t>
                      </a:r>
                      <a:r>
                        <a:rPr lang="en-US" altLang="zh-HK" sz="2000" b="0" kern="1200" dirty="0">
                          <a:solidFill>
                            <a:schemeClr val="bg1"/>
                          </a:solidFill>
                          <a:latin typeface="微軟正黑體"/>
                          <a:ea typeface="+mn-ea"/>
                          <a:cs typeface="+mn-cs"/>
                        </a:rPr>
                        <a:t>28</a:t>
                      </a:r>
                      <a:r>
                        <a:rPr lang="zh-TW" altLang="en-US" sz="2000" b="0" kern="1200" dirty="0">
                          <a:solidFill>
                            <a:schemeClr val="bg1"/>
                          </a:solidFill>
                          <a:latin typeface="微軟正黑體"/>
                          <a:ea typeface="+mn-ea"/>
                          <a:cs typeface="+mn-cs"/>
                        </a:rPr>
                        <a:t>日</a:t>
                      </a:r>
                      <a:endParaRPr lang="zh-HK" altLang="en-US" sz="2000" b="0" kern="1200" dirty="0">
                        <a:solidFill>
                          <a:schemeClr val="bg1"/>
                        </a:solidFill>
                        <a:latin typeface="微軟正黑體"/>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HK" altLang="en-US" sz="2000" b="0" kern="1200" dirty="0">
                        <a:solidFill>
                          <a:schemeClr val="bg1"/>
                        </a:solidFill>
                        <a:latin typeface="微軟正黑體"/>
                        <a:ea typeface="微軟正黑體"/>
                        <a:cs typeface="+mn-cs"/>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lt1"/>
                          </a:solidFill>
                          <a:effectLst/>
                          <a:latin typeface="+mn-lt"/>
                          <a:ea typeface="+mn-ea"/>
                          <a:cs typeface="+mn-cs"/>
                        </a:rPr>
                        <a:t>死者姓</a:t>
                      </a:r>
                      <a:r>
                        <a:rPr lang="zh-TW" altLang="zh-HK" sz="1800" kern="1200" dirty="0">
                          <a:solidFill>
                            <a:schemeClr val="bg1"/>
                          </a:solidFill>
                          <a:effectLst/>
                          <a:latin typeface="+mn-lt"/>
                          <a:ea typeface="+mn-ea"/>
                          <a:cs typeface="+mn-cs"/>
                        </a:rPr>
                        <a:t>羅</a:t>
                      </a:r>
                      <a:r>
                        <a:rPr lang="zh-TW" altLang="en-US" sz="1800" b="0" i="0" kern="1200" dirty="0">
                          <a:solidFill>
                            <a:schemeClr val="lt1"/>
                          </a:solidFill>
                          <a:effectLst/>
                          <a:latin typeface="+mn-lt"/>
                          <a:ea typeface="+mn-ea"/>
                          <a:cs typeface="+mn-cs"/>
                        </a:rPr>
                        <a:t>，男</a:t>
                      </a:r>
                      <a:r>
                        <a:rPr lang="zh-TW" altLang="zh-HK" sz="1800" kern="1200" dirty="0">
                          <a:solidFill>
                            <a:schemeClr val="bg1"/>
                          </a:solidFill>
                          <a:effectLst/>
                          <a:latin typeface="+mn-lt"/>
                          <a:ea typeface="+mn-ea"/>
                          <a:cs typeface="+mn-cs"/>
                        </a:rPr>
                        <a:t>管工</a:t>
                      </a:r>
                      <a:r>
                        <a:rPr lang="zh-TW" altLang="en-US" sz="1800" b="0" i="0" kern="1200" dirty="0">
                          <a:solidFill>
                            <a:schemeClr val="lt1"/>
                          </a:solidFill>
                          <a:effectLst/>
                          <a:latin typeface="+mn-lt"/>
                          <a:ea typeface="+mn-ea"/>
                          <a:cs typeface="+mn-cs"/>
                        </a:rPr>
                        <a:t>（</a:t>
                      </a:r>
                      <a:r>
                        <a:rPr lang="en-US" altLang="zh-TW" sz="1800" b="0" i="0" kern="1200" dirty="0">
                          <a:solidFill>
                            <a:schemeClr val="lt1"/>
                          </a:solidFill>
                          <a:effectLst/>
                          <a:latin typeface="+mn-lt"/>
                          <a:ea typeface="+mn-ea"/>
                          <a:cs typeface="+mn-cs"/>
                        </a:rPr>
                        <a:t>61</a:t>
                      </a:r>
                      <a:r>
                        <a:rPr lang="zh-TW" altLang="en-US" sz="1800" b="0" i="0" kern="1200" dirty="0">
                          <a:solidFill>
                            <a:schemeClr val="lt1"/>
                          </a:solidFill>
                          <a:effectLst/>
                          <a:latin typeface="+mn-lt"/>
                          <a:ea typeface="+mn-ea"/>
                          <a:cs typeface="+mn-cs"/>
                        </a:rPr>
                        <a:t>歲）</a:t>
                      </a:r>
                      <a:r>
                        <a:rPr lang="zh-TW" altLang="en-US" sz="1800" b="0" i="0" kern="1200" dirty="0">
                          <a:solidFill>
                            <a:schemeClr val="bg1"/>
                          </a:solidFill>
                          <a:effectLst/>
                          <a:latin typeface="+mn-lt"/>
                          <a:ea typeface="+mn-ea"/>
                          <a:cs typeface="+mn-cs"/>
                        </a:rPr>
                        <a:t>於</a:t>
                      </a:r>
                      <a:r>
                        <a:rPr lang="zh-TW" altLang="zh-HK" sz="1800" kern="1200" dirty="0">
                          <a:solidFill>
                            <a:schemeClr val="bg1"/>
                          </a:solidFill>
                          <a:effectLst/>
                          <a:latin typeface="+mn-lt"/>
                          <a:ea typeface="+mn-ea"/>
                          <a:cs typeface="+mn-cs"/>
                        </a:rPr>
                        <a:t>山頂白加道豪宅重建地盤</a:t>
                      </a:r>
                      <a:r>
                        <a:rPr lang="zh-TW" altLang="en-US" sz="1800" kern="1200" dirty="0">
                          <a:solidFill>
                            <a:schemeClr val="bg1"/>
                          </a:solidFill>
                          <a:effectLst/>
                          <a:latin typeface="+mn-lt"/>
                          <a:ea typeface="+mn-ea"/>
                          <a:cs typeface="+mn-cs"/>
                        </a:rPr>
                        <a:t>工作時</a:t>
                      </a:r>
                      <a:r>
                        <a:rPr lang="zh-TW" altLang="zh-HK" sz="1800" kern="1200" dirty="0">
                          <a:solidFill>
                            <a:schemeClr val="bg1"/>
                          </a:solidFill>
                          <a:effectLst/>
                          <a:latin typeface="+mn-lt"/>
                          <a:ea typeface="+mn-ea"/>
                          <a:cs typeface="+mn-cs"/>
                        </a:rPr>
                        <a:t>，在</a:t>
                      </a:r>
                      <a:r>
                        <a:rPr lang="en-US" altLang="zh-HK" sz="1800" kern="1200" dirty="0">
                          <a:solidFill>
                            <a:schemeClr val="bg1"/>
                          </a:solidFill>
                          <a:effectLst/>
                          <a:latin typeface="+mn-lt"/>
                          <a:ea typeface="+mn-ea"/>
                          <a:cs typeface="+mn-cs"/>
                        </a:rPr>
                        <a:t>3</a:t>
                      </a:r>
                      <a:r>
                        <a:rPr lang="zh-TW" altLang="zh-HK" sz="1800" kern="1200" dirty="0">
                          <a:solidFill>
                            <a:schemeClr val="bg1"/>
                          </a:solidFill>
                          <a:effectLst/>
                          <a:latin typeface="+mn-lt"/>
                          <a:ea typeface="+mn-ea"/>
                          <a:cs typeface="+mn-cs"/>
                        </a:rPr>
                        <a:t>樓高位置失足跌落平台。傷者半昏迷，由救護車送到瑪麗醫院搶救，連日來情況一直危殆，至 </a:t>
                      </a:r>
                      <a:r>
                        <a:rPr lang="en-US" altLang="zh-HK" sz="1800" kern="1200" dirty="0">
                          <a:solidFill>
                            <a:schemeClr val="bg1"/>
                          </a:solidFill>
                          <a:effectLst/>
                          <a:latin typeface="+mn-lt"/>
                          <a:ea typeface="+mn-ea"/>
                          <a:cs typeface="+mn-cs"/>
                        </a:rPr>
                        <a:t>(12/4)</a:t>
                      </a:r>
                      <a:r>
                        <a:rPr lang="zh-TW" altLang="zh-HK" sz="1800" kern="1200" dirty="0">
                          <a:solidFill>
                            <a:schemeClr val="bg1"/>
                          </a:solidFill>
                          <a:effectLst/>
                          <a:latin typeface="+mn-lt"/>
                          <a:ea typeface="+mn-ea"/>
                          <a:cs typeface="+mn-cs"/>
                        </a:rPr>
                        <a:t>早</a:t>
                      </a:r>
                      <a:r>
                        <a:rPr lang="en-US" altLang="zh-HK" sz="1800" kern="1200" dirty="0">
                          <a:solidFill>
                            <a:schemeClr val="bg1"/>
                          </a:solidFill>
                          <a:effectLst/>
                          <a:latin typeface="+mn-lt"/>
                          <a:ea typeface="+mn-ea"/>
                          <a:cs typeface="+mn-cs"/>
                        </a:rPr>
                        <a:t>10</a:t>
                      </a:r>
                      <a:r>
                        <a:rPr lang="zh-TW" altLang="zh-HK" sz="1800" kern="1200" dirty="0">
                          <a:solidFill>
                            <a:schemeClr val="bg1"/>
                          </a:solidFill>
                          <a:effectLst/>
                          <a:latin typeface="+mn-lt"/>
                          <a:ea typeface="+mn-ea"/>
                          <a:cs typeface="+mn-cs"/>
                        </a:rPr>
                        <a:t>時</a:t>
                      </a:r>
                      <a:r>
                        <a:rPr lang="en-US" altLang="zh-HK" sz="1800" kern="1200" dirty="0">
                          <a:solidFill>
                            <a:schemeClr val="bg1"/>
                          </a:solidFill>
                          <a:effectLst/>
                          <a:latin typeface="+mn-lt"/>
                          <a:ea typeface="+mn-ea"/>
                          <a:cs typeface="+mn-cs"/>
                        </a:rPr>
                        <a:t>07</a:t>
                      </a:r>
                      <a:r>
                        <a:rPr lang="zh-TW" altLang="zh-HK" sz="1800" kern="1200" dirty="0">
                          <a:solidFill>
                            <a:schemeClr val="bg1"/>
                          </a:solidFill>
                          <a:effectLst/>
                          <a:latin typeface="+mn-lt"/>
                          <a:ea typeface="+mn-ea"/>
                          <a:cs typeface="+mn-cs"/>
                        </a:rPr>
                        <a:t>分終告不治。</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b="0" i="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bg1"/>
                          </a:solidFill>
                          <a:effectLst/>
                          <a:latin typeface="+mn-lt"/>
                          <a:ea typeface="+mn-ea"/>
                          <a:cs typeface="+mn-cs"/>
                        </a:rPr>
                        <a:t>( </a:t>
                      </a:r>
                      <a:r>
                        <a:rPr lang="zh-TW" altLang="en-US" sz="1800" b="0" i="0" kern="1200" dirty="0">
                          <a:solidFill>
                            <a:schemeClr val="bg1"/>
                          </a:solidFill>
                          <a:effectLst/>
                          <a:latin typeface="+mn-lt"/>
                          <a:ea typeface="+mn-ea"/>
                          <a:cs typeface="+mn-cs"/>
                        </a:rPr>
                        <a:t>參考來源 </a:t>
                      </a:r>
                      <a:r>
                        <a:rPr lang="en-US" altLang="zh-TW" sz="1800" b="0" i="0" kern="1200" dirty="0">
                          <a:solidFill>
                            <a:schemeClr val="bg1"/>
                          </a:solidFill>
                          <a:effectLst/>
                          <a:latin typeface="+mn-lt"/>
                          <a:ea typeface="+mn-ea"/>
                          <a:cs typeface="+mn-cs"/>
                        </a:rPr>
                        <a:t>@</a:t>
                      </a:r>
                      <a:r>
                        <a:rPr lang="zh-TW" altLang="zh-HK" sz="1800" b="1" kern="1200" dirty="0">
                          <a:solidFill>
                            <a:srgbClr val="0000FF"/>
                          </a:solidFill>
                          <a:effectLst/>
                          <a:latin typeface="+mn-lt"/>
                          <a:ea typeface="+mn-ea"/>
                          <a:cs typeface="+mn-cs"/>
                          <a:hlinkClick r:id="rId4"/>
                        </a:rPr>
                        <a:t>六旬男管工高處墮下　送院留醫逾兩周不治</a:t>
                      </a:r>
                      <a:r>
                        <a:rPr lang="en-US" altLang="zh-TW" sz="1800" b="1" kern="1200" dirty="0">
                          <a:solidFill>
                            <a:srgbClr val="0000FF"/>
                          </a:solidFill>
                          <a:effectLst/>
                          <a:latin typeface="+mn-lt"/>
                          <a:ea typeface="+mn-ea"/>
                          <a:cs typeface="+mn-cs"/>
                          <a:hlinkClick r:id="rId4"/>
                        </a:rPr>
                        <a:t> </a:t>
                      </a:r>
                      <a:r>
                        <a:rPr lang="zh-TW" altLang="en-US" sz="1800" b="1" i="0" kern="1200" dirty="0">
                          <a:solidFill>
                            <a:srgbClr val="0563C1"/>
                          </a:solidFill>
                          <a:effectLst/>
                          <a:latin typeface="+mn-lt"/>
                          <a:ea typeface="+mn-ea"/>
                          <a:cs typeface="+mn-cs"/>
                          <a:hlinkClick r:id="rId4"/>
                        </a:rPr>
                        <a:t>香港</a:t>
                      </a:r>
                      <a:r>
                        <a:rPr lang="en-US" altLang="zh-TW" sz="1800" b="1" i="0" kern="1200" dirty="0">
                          <a:solidFill>
                            <a:srgbClr val="0000FF"/>
                          </a:solidFill>
                          <a:effectLst/>
                          <a:latin typeface="+mn-lt"/>
                          <a:ea typeface="+mn-ea"/>
                          <a:cs typeface="+mn-cs"/>
                          <a:hlinkClick r:id="rId4"/>
                        </a:rPr>
                        <a:t>01</a:t>
                      </a:r>
                      <a:r>
                        <a:rPr lang="en-US" altLang="zh-TW" sz="1800" b="0" i="0" kern="1200" dirty="0">
                          <a:solidFill>
                            <a:srgbClr val="0000FF"/>
                          </a:solidFill>
                          <a:effectLst/>
                          <a:latin typeface="+mn-lt"/>
                          <a:ea typeface="+mn-ea"/>
                          <a:cs typeface="+mn-cs"/>
                          <a:hlinkClick r:id="rId4"/>
                        </a:rPr>
                        <a:t>)</a:t>
                      </a:r>
                      <a:endParaRPr lang="en-US" altLang="zh-TW" sz="1800" b="0" i="0" kern="1200" dirty="0">
                        <a:solidFill>
                          <a:srgbClr val="0000FF"/>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b="0" i="0" kern="1200" dirty="0">
                        <a:solidFill>
                          <a:schemeClr val="bg1"/>
                        </a:solidFill>
                        <a:effectLst/>
                        <a:latin typeface="+mn-lt"/>
                        <a:ea typeface="+mn-ea"/>
                        <a:cs typeface="+mn-cs"/>
                      </a:endParaRPr>
                    </a:p>
                  </a:txBody>
                  <a:tcPr>
                    <a:solidFill>
                      <a:schemeClr val="tx1"/>
                    </a:solidFill>
                  </a:tcPr>
                </a:tc>
                <a:tc>
                  <a:txBody>
                    <a:bodyPr/>
                    <a:lstStyle/>
                    <a:p>
                      <a:pPr marL="0" lvl="0" indent="0" algn="ctr">
                        <a:buFont typeface="Arial" panose="020B0604020202020204" pitchFamily="34" charset="0"/>
                        <a:buNone/>
                        <a:defRPr/>
                      </a:pPr>
                      <a:r>
                        <a:rPr kumimoji="0" lang="zh-TW" altLang="en-US"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人體下墮</a:t>
                      </a:r>
                      <a:endParaRPr kumimoji="0" lang="en-US" altLang="zh-TW" sz="2000" b="1" i="0" u="none" strike="noStrike" kern="1200" cap="none" spc="0" normalizeH="0" baseline="0" noProof="0" dirty="0">
                        <a:ln>
                          <a:noFill/>
                        </a:ln>
                        <a:solidFill>
                          <a:srgbClr val="FF0000"/>
                        </a:solidFill>
                        <a:effectLst/>
                        <a:uLnTx/>
                        <a:uFillTx/>
                        <a:latin typeface="+mn-lt"/>
                        <a:ea typeface="新細明體" panose="02020500000000000000" pitchFamily="18" charset="-120"/>
                      </a:endParaRPr>
                    </a:p>
                    <a:p>
                      <a:pPr marL="0" lvl="0" indent="0" algn="ctr">
                        <a:buFont typeface="Arial" panose="020B0604020202020204" pitchFamily="34" charset="0"/>
                        <a:buNone/>
                        <a:defRPr/>
                      </a:pPr>
                      <a:r>
                        <a:rPr kumimoji="0" lang="zh-TW" altLang="en-US"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 </a:t>
                      </a:r>
                      <a:r>
                        <a:rPr kumimoji="0" lang="en-US" altLang="zh-TW"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a:t>
                      </a:r>
                      <a:r>
                        <a:rPr kumimoji="0" lang="zh-TW" altLang="en-US"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從高處</a:t>
                      </a:r>
                      <a:r>
                        <a:rPr kumimoji="0" lang="en-US" altLang="zh-TW" sz="2000" b="1" i="0" u="none" strike="noStrike" kern="1200" cap="none" spc="0" normalizeH="0" baseline="0" noProof="0" dirty="0">
                          <a:ln>
                            <a:noFill/>
                          </a:ln>
                          <a:solidFill>
                            <a:srgbClr val="FF0000"/>
                          </a:solidFill>
                          <a:effectLst/>
                          <a:uLnTx/>
                          <a:uFillTx/>
                          <a:latin typeface="+mn-lt"/>
                          <a:ea typeface="新細明體" panose="02020500000000000000" pitchFamily="18" charset="-120"/>
                        </a:rPr>
                        <a:t>)</a:t>
                      </a:r>
                      <a:endParaRPr kumimoji="0" lang="en-US" altLang="zh-TW" sz="2000" b="1" i="0" u="none" strike="noStrike" kern="1200" cap="none" spc="0" normalizeH="0" baseline="0" dirty="0">
                        <a:ln>
                          <a:noFill/>
                        </a:ln>
                        <a:solidFill>
                          <a:srgbClr val="FF0000"/>
                        </a:solidFill>
                        <a:effectLst/>
                        <a:uLnTx/>
                        <a:uFillTx/>
                        <a:latin typeface="+mn-lt"/>
                        <a:ea typeface="新細明體" panose="02020500000000000000" pitchFamily="18" charset="-120"/>
                        <a:cs typeface="+mn-cs"/>
                      </a:endParaRPr>
                    </a:p>
                  </a:txBody>
                  <a:tcPr>
                    <a:solidFill>
                      <a:schemeClr val="tx1"/>
                    </a:solidFill>
                  </a:tcPr>
                </a:tc>
                <a:extLst>
                  <a:ext uri="{0D108BD9-81ED-4DB2-BD59-A6C34878D82A}">
                    <a16:rowId xmlns:a16="http://schemas.microsoft.com/office/drawing/2014/main" val="3121782928"/>
                  </a:ext>
                </a:extLst>
              </a:tr>
            </a:tbl>
          </a:graphicData>
        </a:graphic>
      </p:graphicFrame>
    </p:spTree>
    <p:extLst>
      <p:ext uri="{BB962C8B-B14F-4D97-AF65-F5344CB8AC3E}">
        <p14:creationId xmlns:p14="http://schemas.microsoft.com/office/powerpoint/2010/main" val="139892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85337" y="0"/>
            <a:ext cx="10004491" cy="6802322"/>
          </a:xfrm>
          <a:prstGeom prst="rect">
            <a:avLst/>
          </a:prstGeom>
        </p:spPr>
      </p:pic>
      <p:sp>
        <p:nvSpPr>
          <p:cNvPr id="6" name="標題 1"/>
          <p:cNvSpPr txBox="1">
            <a:spLocks/>
          </p:cNvSpPr>
          <p:nvPr/>
        </p:nvSpPr>
        <p:spPr>
          <a:xfrm>
            <a:off x="7637033" y="2351314"/>
            <a:ext cx="2817365" cy="26125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altLang="zh-TW" sz="2400" b="1" dirty="0">
                <a:effectLst>
                  <a:outerShdw blurRad="38100" dist="38100" dir="2700000" algn="tl">
                    <a:srgbClr val="000000">
                      <a:alpha val="43137"/>
                    </a:srgbClr>
                  </a:outerShdw>
                </a:effectLst>
                <a:latin typeface="微軟正黑體"/>
              </a:rPr>
              <a:t>2023 - 3 – 21</a:t>
            </a:r>
          </a:p>
          <a:p>
            <a:pPr>
              <a:spcBef>
                <a:spcPts val="0"/>
              </a:spcBef>
              <a:defRPr/>
            </a:pPr>
            <a:r>
              <a:rPr lang="zh-TW" altLang="en-US" sz="2400" dirty="0"/>
              <a:t>朱先生</a:t>
            </a:r>
            <a:endParaRPr lang="en-US" altLang="zh-TW" sz="2400" dirty="0"/>
          </a:p>
          <a:p>
            <a:pPr>
              <a:spcBef>
                <a:spcPts val="0"/>
              </a:spcBef>
              <a:defRPr/>
            </a:pPr>
            <a:endParaRPr lang="en-US" altLang="zh-TW" sz="2400" dirty="0"/>
          </a:p>
          <a:p>
            <a:pPr>
              <a:spcBef>
                <a:spcPts val="0"/>
              </a:spcBef>
              <a:defRPr/>
            </a:pPr>
            <a:r>
              <a:rPr lang="en-US" altLang="zh-TW" sz="2400" b="1" dirty="0">
                <a:effectLst>
                  <a:outerShdw blurRad="38100" dist="38100" dir="2700000" algn="tl">
                    <a:srgbClr val="000000">
                      <a:alpha val="43137"/>
                    </a:srgbClr>
                  </a:outerShdw>
                </a:effectLst>
                <a:latin typeface="微軟正黑體"/>
              </a:rPr>
              <a:t>2023 - 3 – 28</a:t>
            </a:r>
          </a:p>
          <a:p>
            <a:pPr>
              <a:spcBef>
                <a:spcPts val="0"/>
              </a:spcBef>
              <a:defRPr/>
            </a:pPr>
            <a:r>
              <a:rPr lang="zh-TW" altLang="zh-HK" sz="2400" kern="1200" dirty="0">
                <a:effectLst/>
                <a:latin typeface="+mn-lt"/>
                <a:ea typeface="+mn-ea"/>
                <a:cs typeface="+mn-cs"/>
              </a:rPr>
              <a:t>羅</a:t>
            </a:r>
            <a:r>
              <a:rPr lang="zh-TW" altLang="en-US" sz="2400" dirty="0"/>
              <a:t>先生</a:t>
            </a:r>
            <a:endParaRPr lang="en-US" altLang="zh-TW" sz="2400" dirty="0"/>
          </a:p>
          <a:p>
            <a:pPr>
              <a:spcBef>
                <a:spcPts val="0"/>
              </a:spcBef>
              <a:defRPr/>
            </a:pPr>
            <a:endParaRPr lang="en-US" altLang="zh-TW" sz="2400" dirty="0"/>
          </a:p>
          <a:p>
            <a:pPr>
              <a:spcBef>
                <a:spcPts val="0"/>
              </a:spcBef>
              <a:defRPr/>
            </a:pPr>
            <a:endParaRPr lang="en-US" altLang="zh-TW" sz="2400" b="1" dirty="0">
              <a:effectLst>
                <a:outerShdw blurRad="38100" dist="38100" dir="2700000" algn="tl">
                  <a:srgbClr val="000000">
                    <a:alpha val="43137"/>
                  </a:srgbClr>
                </a:outerShdw>
              </a:effectLst>
              <a:latin typeface="微軟正黑體"/>
              <a:ea typeface="微軟正黑體"/>
            </a:endParaRPr>
          </a:p>
          <a:p>
            <a:pPr>
              <a:spcBef>
                <a:spcPts val="0"/>
              </a:spcBef>
              <a:defRPr/>
            </a:pP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defRPr/>
            </a:pP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defRPr/>
            </a:pP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1385337" y="6438986"/>
            <a:ext cx="8889847" cy="584775"/>
          </a:xfrm>
          <a:prstGeom prst="rect">
            <a:avLst/>
          </a:prstGeom>
        </p:spPr>
        <p:txBody>
          <a:bodyPr wrap="square">
            <a:spAutoFit/>
          </a:bodyPr>
          <a:lstStyle/>
          <a:p>
            <a:r>
              <a:rPr lang="zh-HK" altLang="en-US" sz="1400" dirty="0">
                <a:solidFill>
                  <a:schemeClr val="bg1"/>
                </a:solidFill>
                <a:latin typeface="微軟正黑體" panose="020B0604030504040204" pitchFamily="34" charset="-120"/>
                <a:ea typeface="微軟正黑體" panose="020B0604030504040204" pitchFamily="34" charset="-120"/>
              </a:rPr>
              <a:t>資料來源</a:t>
            </a:r>
            <a:r>
              <a:rPr lang="en-US" altLang="zh-HK" sz="1400" dirty="0">
                <a:solidFill>
                  <a:schemeClr val="bg1"/>
                </a:solidFill>
                <a:latin typeface="微軟正黑體" panose="020B0604030504040204" pitchFamily="34" charset="-120"/>
                <a:ea typeface="微軟正黑體" panose="020B0604030504040204" pitchFamily="34" charset="-120"/>
              </a:rPr>
              <a:t>: </a:t>
            </a:r>
            <a:r>
              <a:rPr lang="zh-TW" altLang="en-US" sz="1400" dirty="0">
                <a:solidFill>
                  <a:schemeClr val="bg1"/>
                </a:solidFill>
                <a:latin typeface="微軟正黑體" panose="020B0604030504040204" pitchFamily="34" charset="-120"/>
                <a:ea typeface="微軟正黑體" panose="020B0604030504040204" pitchFamily="34" charset="-120"/>
              </a:rPr>
              <a:t>香港各大傳媒</a:t>
            </a:r>
            <a:endParaRPr lang="en-US" altLang="zh-TW" sz="1400" dirty="0">
              <a:solidFill>
                <a:schemeClr val="bg1"/>
              </a:solidFill>
              <a:latin typeface="微軟正黑體" panose="020B0604030504040204" pitchFamily="34" charset="-120"/>
              <a:ea typeface="微軟正黑體" panose="020B0604030504040204" pitchFamily="34" charset="-120"/>
            </a:endParaRPr>
          </a:p>
          <a:p>
            <a:endParaRPr lang="en-US" altLang="zh-HK" dirty="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8828A8C4-667F-4BCA-A7DE-942F7C0FB6DD}" type="slidenum">
              <a:rPr lang="zh-HK" altLang="en-US" smtClean="0"/>
              <a:t>3</a:t>
            </a:fld>
            <a:endParaRPr lang="zh-HK" altLang="en-US" dirty="0"/>
          </a:p>
        </p:txBody>
      </p:sp>
      <p:sp>
        <p:nvSpPr>
          <p:cNvPr id="8" name="標題 1"/>
          <p:cNvSpPr txBox="1">
            <a:spLocks/>
          </p:cNvSpPr>
          <p:nvPr/>
        </p:nvSpPr>
        <p:spPr>
          <a:xfrm>
            <a:off x="1977302" y="0"/>
            <a:ext cx="82296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21 </a:t>
            </a:r>
            <a:r>
              <a:rPr lang="zh-HK"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 </a:t>
            </a:r>
            <a:r>
              <a:rPr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 </a:t>
            </a:r>
            <a:r>
              <a:rPr lang="zh-HK"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 我們業界痛失 </a:t>
            </a:r>
            <a:r>
              <a:rPr lang="en-HK" altLang="zh-HK"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位 </a:t>
            </a:r>
            <a:r>
              <a:rPr lang="zh-HK"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工</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友</a:t>
            </a:r>
            <a:r>
              <a:rPr lang="en-US" altLang="zh-HK"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HK"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68433" y="2143422"/>
            <a:ext cx="5566130" cy="1853345"/>
          </a:xfrm>
          <a:prstGeom prst="rect">
            <a:avLst/>
          </a:prstGeom>
        </p:spPr>
      </p:pic>
    </p:spTree>
    <p:extLst>
      <p:ext uri="{BB962C8B-B14F-4D97-AF65-F5344CB8AC3E}">
        <p14:creationId xmlns:p14="http://schemas.microsoft.com/office/powerpoint/2010/main" val="17343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2" y="9236"/>
            <a:ext cx="12214622"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zh-TW" altLang="en-US" dirty="0">
                <a:solidFill>
                  <a:schemeClr val="bg1"/>
                </a:solidFill>
              </a:rPr>
              <a:t>反思事故發生的原因</a:t>
            </a:r>
            <a:endParaRPr lang="zh-HK" altLang="en-US" dirty="0">
              <a:solidFill>
                <a:schemeClr val="bg1"/>
              </a:solidFill>
            </a:endParaRPr>
          </a:p>
        </p:txBody>
      </p:sp>
      <p:sp>
        <p:nvSpPr>
          <p:cNvPr id="4" name="Slide Number Placeholder 3"/>
          <p:cNvSpPr>
            <a:spLocks noGrp="1"/>
          </p:cNvSpPr>
          <p:nvPr>
            <p:ph type="sldNum" sz="quarter" idx="12"/>
          </p:nvPr>
        </p:nvSpPr>
        <p:spPr/>
        <p:txBody>
          <a:bodyPr/>
          <a:lstStyle/>
          <a:p>
            <a:fld id="{FA50095E-8C38-405C-9F17-E18958EBE55D}" type="slidenum">
              <a:rPr lang="zh-HK" altLang="en-US" smtClean="0"/>
              <a:t>4</a:t>
            </a:fld>
            <a:endParaRPr lang="zh-HK" altLang="en-US" dirty="0"/>
          </a:p>
        </p:txBody>
      </p:sp>
      <p:sp>
        <p:nvSpPr>
          <p:cNvPr id="6" name="內容版面配置區 2"/>
          <p:cNvSpPr txBox="1">
            <a:spLocks/>
          </p:cNvSpPr>
          <p:nvPr/>
        </p:nvSpPr>
        <p:spPr>
          <a:xfrm>
            <a:off x="275896" y="5950726"/>
            <a:ext cx="8927098" cy="789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HK" altLang="en-US" dirty="0">
              <a:solidFill>
                <a:schemeClr val="bg1"/>
              </a:solidFill>
            </a:endParaRPr>
          </a:p>
        </p:txBody>
      </p:sp>
      <p:sp>
        <p:nvSpPr>
          <p:cNvPr id="5" name="文字方塊 4"/>
          <p:cNvSpPr txBox="1"/>
          <p:nvPr/>
        </p:nvSpPr>
        <p:spPr>
          <a:xfrm>
            <a:off x="1141027" y="5950726"/>
            <a:ext cx="9556470" cy="954107"/>
          </a:xfrm>
          <a:prstGeom prst="rect">
            <a:avLst/>
          </a:prstGeom>
          <a:noFill/>
        </p:spPr>
        <p:txBody>
          <a:bodyPr wrap="square" rtlCol="0">
            <a:spAutoFit/>
          </a:bodyPr>
          <a:lstStyle/>
          <a:p>
            <a:r>
              <a:rPr lang="zh-TW" altLang="en-US" sz="1400" dirty="0">
                <a:solidFill>
                  <a:schemeClr val="bg1"/>
                </a:solidFill>
              </a:rPr>
              <a:t>免責聲明：</a:t>
            </a:r>
          </a:p>
          <a:p>
            <a:r>
              <a:rPr lang="zh-TW" altLang="en-US" sz="1400" dirty="0">
                <a:solidFill>
                  <a:schemeClr val="bg1"/>
                </a:solidFill>
              </a:rPr>
              <a:t>下述之估計意外成因是根據新聞報導內容所作出之初步猜測，可能並不等同事實及全部。以上內容不構成有關事宜或任何其他事宜的專業意見。此外，對採用或不採用本訊息所引致的任何後果，建造業議會 </a:t>
            </a:r>
            <a:r>
              <a:rPr lang="en-US" altLang="zh-TW" sz="1400" dirty="0">
                <a:solidFill>
                  <a:schemeClr val="bg1"/>
                </a:solidFill>
              </a:rPr>
              <a:t>(</a:t>
            </a:r>
            <a:r>
              <a:rPr lang="zh-TW" altLang="en-US" sz="1400" dirty="0">
                <a:solidFill>
                  <a:schemeClr val="bg1"/>
                </a:solidFill>
              </a:rPr>
              <a:t>包括議會成員及僱員）概不負責。</a:t>
            </a:r>
          </a:p>
          <a:p>
            <a:endParaRPr lang="zh-HK" altLang="en-US" sz="1400" dirty="0">
              <a:solidFill>
                <a:schemeClr val="bg1"/>
              </a:solidFill>
            </a:endParaRPr>
          </a:p>
        </p:txBody>
      </p:sp>
      <p:sp>
        <p:nvSpPr>
          <p:cNvPr id="3" name="文字方塊 2">
            <a:extLst>
              <a:ext uri="{FF2B5EF4-FFF2-40B4-BE49-F238E27FC236}">
                <a16:creationId xmlns:a16="http://schemas.microsoft.com/office/drawing/2014/main" id="{BDF01877-6500-4CF9-9151-290390FBFCDA}"/>
              </a:ext>
            </a:extLst>
          </p:cNvPr>
          <p:cNvSpPr txBox="1"/>
          <p:nvPr/>
        </p:nvSpPr>
        <p:spPr>
          <a:xfrm>
            <a:off x="1019111" y="2653406"/>
            <a:ext cx="5838890" cy="1569660"/>
          </a:xfrm>
          <a:prstGeom prst="rect">
            <a:avLst/>
          </a:prstGeom>
          <a:noFill/>
        </p:spPr>
        <p:txBody>
          <a:bodyPr wrap="square" rtlCol="0">
            <a:spAutoFit/>
          </a:bodyPr>
          <a:lstStyle/>
          <a:p>
            <a:pPr algn="ctr"/>
            <a:r>
              <a:rPr lang="zh-TW" altLang="en-US" sz="4800" dirty="0">
                <a:solidFill>
                  <a:srgbClr val="FFFF00"/>
                </a:solidFill>
              </a:rPr>
              <a:t>人？ 機？ 物？ 法？</a:t>
            </a:r>
            <a:endParaRPr lang="en-US" altLang="zh-TW" sz="4800" dirty="0">
              <a:solidFill>
                <a:srgbClr val="FFFF00"/>
              </a:solidFill>
            </a:endParaRPr>
          </a:p>
          <a:p>
            <a:pPr algn="ctr"/>
            <a:r>
              <a:rPr lang="zh-TW" altLang="en-US" sz="4800" dirty="0">
                <a:solidFill>
                  <a:srgbClr val="FFFF00"/>
                </a:solidFill>
              </a:rPr>
              <a:t> 環？ 時？ 其他？ </a:t>
            </a:r>
            <a:endParaRPr lang="zh-HK" altLang="en-US" sz="4800" dirty="0">
              <a:solidFill>
                <a:srgbClr val="FFFF00"/>
              </a:solidFill>
            </a:endParaRPr>
          </a:p>
        </p:txBody>
      </p:sp>
    </p:spTree>
    <p:extLst>
      <p:ext uri="{BB962C8B-B14F-4D97-AF65-F5344CB8AC3E}">
        <p14:creationId xmlns:p14="http://schemas.microsoft.com/office/powerpoint/2010/main" val="157830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C70DC-36FE-401E-A289-D014DC83A761}"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Title 2"/>
          <p:cNvSpPr>
            <a:spLocks noGrp="1"/>
          </p:cNvSpPr>
          <p:nvPr>
            <p:ph type="title" idx="4294967295"/>
          </p:nvPr>
        </p:nvSpPr>
        <p:spPr>
          <a:xfrm>
            <a:off x="838200" y="283233"/>
            <a:ext cx="10515600" cy="747176"/>
          </a:xfrm>
        </p:spPr>
        <p:txBody>
          <a:bodyPr>
            <a:normAutofit/>
          </a:bodyPr>
          <a:lstStyle/>
          <a:p>
            <a:r>
              <a:rPr lang="en-US" altLang="zh-TW" dirty="0"/>
              <a:t>52</a:t>
            </a:r>
            <a:r>
              <a:rPr lang="zh-TW" altLang="en-US" dirty="0"/>
              <a:t>歲地盤工 </a:t>
            </a:r>
            <a:r>
              <a:rPr lang="en-US" altLang="zh-TW" dirty="0"/>
              <a:t>15</a:t>
            </a:r>
            <a:r>
              <a:rPr lang="zh-TW" altLang="en-US" dirty="0"/>
              <a:t>樓墮下送院不治</a:t>
            </a:r>
            <a:endParaRPr lang="zh-TW" altLang="en-US" sz="4000" b="1" u="sng" dirty="0">
              <a:latin typeface="+mj-ea"/>
            </a:endParaRPr>
          </a:p>
        </p:txBody>
      </p:sp>
      <p:sp>
        <p:nvSpPr>
          <p:cNvPr id="8" name="內容版面配置區 2"/>
          <p:cNvSpPr>
            <a:spLocks noGrp="1"/>
          </p:cNvSpPr>
          <p:nvPr>
            <p:ph idx="4294967295"/>
          </p:nvPr>
        </p:nvSpPr>
        <p:spPr>
          <a:xfrm>
            <a:off x="715225" y="1204427"/>
            <a:ext cx="6301212" cy="2038035"/>
          </a:xfrm>
        </p:spPr>
        <p:txBody>
          <a:bodyPr>
            <a:noAutofit/>
          </a:bodyPr>
          <a:lstStyle/>
          <a:p>
            <a:pPr marL="0" indent="0" algn="just">
              <a:lnSpc>
                <a:spcPct val="150000"/>
              </a:lnSpc>
              <a:spcBef>
                <a:spcPts val="600"/>
              </a:spcBef>
              <a:buNone/>
            </a:pPr>
            <a:r>
              <a:rPr lang="zh-TW" altLang="en-US" sz="2400" b="0" dirty="0">
                <a:solidFill>
                  <a:schemeClr val="tx1"/>
                </a:solidFill>
              </a:rPr>
              <a:t>死者姓朱</a:t>
            </a:r>
            <a:r>
              <a:rPr lang="zh-TW" altLang="en-US" b="0" dirty="0">
                <a:solidFill>
                  <a:schemeClr val="tx1"/>
                </a:solidFill>
              </a:rPr>
              <a:t>於觀塘安達臣道居屋安秀苑地盤失足飛墮</a:t>
            </a:r>
            <a:r>
              <a:rPr lang="en-US" altLang="zh-TW" b="0" dirty="0">
                <a:solidFill>
                  <a:schemeClr val="tx1"/>
                </a:solidFill>
              </a:rPr>
              <a:t>15</a:t>
            </a:r>
            <a:r>
              <a:rPr lang="zh-TW" altLang="en-US" b="0" dirty="0">
                <a:solidFill>
                  <a:schemeClr val="tx1"/>
                </a:solidFill>
              </a:rPr>
              <a:t>樓倒臥地下，送院後不治。勞工處派員調查，向有關承建商發出「</a:t>
            </a:r>
            <a:r>
              <a:rPr lang="zh-TW" altLang="en-US" dirty="0">
                <a:solidFill>
                  <a:srgbClr val="FF0000"/>
                </a:solidFill>
              </a:rPr>
              <a:t>暫時停工通知書</a:t>
            </a:r>
            <a:r>
              <a:rPr lang="zh-TW" altLang="en-US" b="0" dirty="0">
                <a:solidFill>
                  <a:schemeClr val="tx1"/>
                </a:solidFill>
              </a:rPr>
              <a:t>」。</a:t>
            </a:r>
          </a:p>
        </p:txBody>
      </p:sp>
      <p:sp>
        <p:nvSpPr>
          <p:cNvPr id="7" name="文字方塊 6"/>
          <p:cNvSpPr txBox="1"/>
          <p:nvPr/>
        </p:nvSpPr>
        <p:spPr>
          <a:xfrm>
            <a:off x="974692" y="6003045"/>
            <a:ext cx="2339102" cy="307777"/>
          </a:xfrm>
          <a:prstGeom prst="rect">
            <a:avLst/>
          </a:prstGeom>
          <a:noFill/>
        </p:spPr>
        <p:txBody>
          <a:bodyPr wrap="none" rtlCol="0">
            <a:spAutoFit/>
          </a:bodyPr>
          <a:lstStyle/>
          <a:p>
            <a:pPr lvl="0">
              <a:defRPr/>
            </a:pPr>
            <a:r>
              <a:rPr kumimoji="0" lang="zh-TW" altLang="en-US" sz="1400" b="0" i="0" u="none" strike="noStrike" kern="1200" cap="none" spc="0" normalizeH="0" baseline="0" noProof="0" dirty="0">
                <a:ln>
                  <a:noFill/>
                </a:ln>
                <a:solidFill>
                  <a:prstClr val="black"/>
                </a:solidFill>
                <a:effectLst/>
                <a:uLnTx/>
                <a:uFillTx/>
                <a:latin typeface="+mn-ea"/>
              </a:rPr>
              <a:t>資料來源</a:t>
            </a:r>
            <a:r>
              <a:rPr kumimoji="0" lang="en-US" altLang="zh-TW" sz="1400" b="0" i="0" u="none" strike="noStrike" kern="1200" cap="none" spc="0" normalizeH="0" baseline="0" noProof="0" dirty="0">
                <a:ln>
                  <a:noFill/>
                </a:ln>
                <a:solidFill>
                  <a:prstClr val="black"/>
                </a:solidFill>
                <a:effectLst/>
                <a:uLnTx/>
                <a:uFillTx/>
                <a:latin typeface="+mn-ea"/>
              </a:rPr>
              <a:t>︰</a:t>
            </a:r>
            <a:r>
              <a:rPr kumimoji="0" lang="zh-TW" altLang="en-US" sz="1400" b="0" i="0" u="none" strike="noStrike" kern="1200" cap="none" spc="0" normalizeH="0" baseline="0" noProof="0" dirty="0">
                <a:ln>
                  <a:noFill/>
                </a:ln>
                <a:solidFill>
                  <a:prstClr val="black"/>
                </a:solidFill>
                <a:effectLst/>
                <a:uLnTx/>
                <a:uFillTx/>
                <a:latin typeface="+mn-ea"/>
                <a:hlinkClick r:id="rId3"/>
              </a:rPr>
              <a:t>勞工</a:t>
            </a:r>
            <a:r>
              <a:rPr lang="zh-TW" altLang="en-US" sz="1400" dirty="0">
                <a:solidFill>
                  <a:prstClr val="black"/>
                </a:solidFill>
                <a:latin typeface="+mn-ea"/>
                <a:hlinkClick r:id="rId3"/>
              </a:rPr>
              <a:t>處新聞公報</a:t>
            </a:r>
            <a:endParaRPr kumimoji="0" lang="zh-HK" altLang="en-US" sz="1400" b="0" i="0" u="none" strike="noStrike" kern="1200" cap="none" spc="0" normalizeH="0" baseline="0" noProof="0" dirty="0">
              <a:ln>
                <a:noFill/>
              </a:ln>
              <a:solidFill>
                <a:prstClr val="black"/>
              </a:solidFill>
              <a:effectLst/>
              <a:uLnTx/>
              <a:uFillTx/>
              <a:latin typeface="+mn-ea"/>
              <a:cs typeface="+mn-cs"/>
            </a:endParaRPr>
          </a:p>
        </p:txBody>
      </p:sp>
      <p:sp>
        <p:nvSpPr>
          <p:cNvPr id="9" name="投影片編號版面配置區 3"/>
          <p:cNvSpPr txBox="1">
            <a:spLocks/>
          </p:cNvSpPr>
          <p:nvPr/>
        </p:nvSpPr>
        <p:spPr>
          <a:xfrm>
            <a:off x="11353800" y="4347910"/>
            <a:ext cx="791633" cy="391888"/>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0" name="投影片編號版面配置區 3"/>
          <p:cNvSpPr txBox="1">
            <a:spLocks/>
          </p:cNvSpPr>
          <p:nvPr/>
        </p:nvSpPr>
        <p:spPr>
          <a:xfrm>
            <a:off x="10957983" y="2368061"/>
            <a:ext cx="1064684" cy="764606"/>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1" name="矩形 10"/>
          <p:cNvSpPr/>
          <p:nvPr/>
        </p:nvSpPr>
        <p:spPr>
          <a:xfrm>
            <a:off x="683144" y="3120402"/>
            <a:ext cx="4599159" cy="307777"/>
          </a:xfrm>
          <a:prstGeom prst="rect">
            <a:avLst/>
          </a:prstGeom>
        </p:spPr>
        <p:txBody>
          <a:bodyPr wrap="square">
            <a:spAutoFit/>
          </a:bodyPr>
          <a:lstStyle/>
          <a:p>
            <a:r>
              <a:rPr lang="zh-TW" altLang="en-US" sz="1400" dirty="0"/>
              <a:t>資料來源：</a:t>
            </a:r>
            <a:r>
              <a:rPr lang="en-US" altLang="zh-TW" sz="1400" b="1" dirty="0">
                <a:solidFill>
                  <a:schemeClr val="lt1"/>
                </a:solidFill>
                <a:hlinkClick r:id="rId4"/>
              </a:rPr>
              <a:t>52</a:t>
            </a:r>
            <a:r>
              <a:rPr lang="zh-TW" altLang="en-US" sz="1400" b="1" dirty="0">
                <a:solidFill>
                  <a:schemeClr val="lt1"/>
                </a:solidFill>
                <a:hlinkClick r:id="rId4"/>
              </a:rPr>
              <a:t>歲地盤工</a:t>
            </a:r>
            <a:r>
              <a:rPr lang="en-US" altLang="zh-TW" sz="1400" b="1" dirty="0">
                <a:solidFill>
                  <a:schemeClr val="lt1"/>
                </a:solidFill>
                <a:hlinkClick r:id="rId4"/>
              </a:rPr>
              <a:t>15</a:t>
            </a:r>
            <a:r>
              <a:rPr lang="zh-TW" altLang="en-US" sz="1400" b="1" dirty="0">
                <a:solidFill>
                  <a:schemeClr val="lt1"/>
                </a:solidFill>
                <a:hlinkClick r:id="rId4"/>
              </a:rPr>
              <a:t>樓墮下送院不治 頭條日報</a:t>
            </a:r>
            <a:endParaRPr lang="zh-HK" altLang="en-US" sz="1400" u="sng" dirty="0"/>
          </a:p>
        </p:txBody>
      </p:sp>
      <p:sp>
        <p:nvSpPr>
          <p:cNvPr id="5" name="文字方塊 4">
            <a:extLst>
              <a:ext uri="{FF2B5EF4-FFF2-40B4-BE49-F238E27FC236}">
                <a16:creationId xmlns:a16="http://schemas.microsoft.com/office/drawing/2014/main" id="{41199174-8309-3E93-483B-DDDF718EE73C}"/>
              </a:ext>
            </a:extLst>
          </p:cNvPr>
          <p:cNvSpPr txBox="1"/>
          <p:nvPr/>
        </p:nvSpPr>
        <p:spPr>
          <a:xfrm>
            <a:off x="655982" y="3944881"/>
            <a:ext cx="10880035" cy="1944122"/>
          </a:xfrm>
          <a:prstGeom prst="rect">
            <a:avLst/>
          </a:prstGeom>
          <a:noFill/>
        </p:spPr>
        <p:txBody>
          <a:bodyPr wrap="square">
            <a:spAutoFit/>
          </a:bodyPr>
          <a:lstStyle/>
          <a:p>
            <a:pPr>
              <a:lnSpc>
                <a:spcPct val="107000"/>
              </a:lnSpc>
              <a:spcAft>
                <a:spcPts val="800"/>
              </a:spcAft>
            </a:pPr>
            <a:r>
              <a:rPr lang="zh-TW" altLang="en-US" sz="2000" b="1" dirty="0">
                <a:latin typeface="Calibri" panose="020F0502020204030204" pitchFamily="34" charset="0"/>
                <a:ea typeface="DengXian" panose="02010600030101010101" pitchFamily="2" charset="-122"/>
                <a:cs typeface="Calibri" panose="020F0502020204030204" pitchFamily="34" charset="0"/>
              </a:rPr>
              <a:t>根據勞工處 </a:t>
            </a:r>
            <a:r>
              <a:rPr lang="en-US" altLang="zh-TW" sz="2000" b="1" dirty="0">
                <a:latin typeface="Calibri" panose="020F0502020204030204" pitchFamily="34" charset="0"/>
                <a:ea typeface="DengXian" panose="02010600030101010101" pitchFamily="2" charset="-122"/>
                <a:cs typeface="Calibri" panose="020F0502020204030204" pitchFamily="34" charset="0"/>
              </a:rPr>
              <a:t>2023 </a:t>
            </a:r>
            <a:r>
              <a:rPr lang="zh-TW" altLang="en-US" sz="2000" b="1" dirty="0">
                <a:latin typeface="Calibri" panose="020F0502020204030204" pitchFamily="34" charset="0"/>
                <a:ea typeface="DengXian" panose="02010600030101010101" pitchFamily="2" charset="-122"/>
                <a:cs typeface="Calibri" panose="020F0502020204030204" pitchFamily="34" charset="0"/>
              </a:rPr>
              <a:t>年 </a:t>
            </a:r>
            <a:r>
              <a:rPr lang="en-US" altLang="zh-TW" sz="2000" b="1" dirty="0">
                <a:latin typeface="Calibri" panose="020F0502020204030204" pitchFamily="34" charset="0"/>
                <a:ea typeface="DengXian" panose="02010600030101010101" pitchFamily="2" charset="-122"/>
                <a:cs typeface="Calibri" panose="020F0502020204030204" pitchFamily="34" charset="0"/>
              </a:rPr>
              <a:t>3 </a:t>
            </a:r>
            <a:r>
              <a:rPr lang="zh-TW" altLang="en-US" sz="2000" b="1" dirty="0">
                <a:latin typeface="Calibri" panose="020F0502020204030204" pitchFamily="34" charset="0"/>
                <a:ea typeface="DengXian" panose="02010600030101010101" pitchFamily="2" charset="-122"/>
                <a:cs typeface="Calibri" panose="020F0502020204030204" pitchFamily="34" charset="0"/>
              </a:rPr>
              <a:t>月公報的</a:t>
            </a:r>
            <a:r>
              <a:rPr lang="zh-TW" altLang="en-US" sz="2000" b="1" i="0" dirty="0">
                <a:solidFill>
                  <a:srgbClr val="424242"/>
                </a:solidFill>
                <a:effectLst/>
                <a:latin typeface="Microsoft Jhenghei UI" panose="020B0604030504040204" pitchFamily="34" charset="-120"/>
                <a:ea typeface="Microsoft Jhenghei UI" panose="020B0604030504040204" pitchFamily="34" charset="-120"/>
              </a:rPr>
              <a:t>「</a:t>
            </a:r>
            <a:r>
              <a:rPr lang="zh-TW" altLang="en-US" b="1" dirty="0"/>
              <a:t> </a:t>
            </a:r>
            <a:r>
              <a:rPr lang="zh-TW" altLang="en-US" sz="2000" b="1" dirty="0">
                <a:latin typeface="Calibri" panose="020F0502020204030204" pitchFamily="34" charset="0"/>
                <a:ea typeface="DengXian" panose="02010600030101010101" pitchFamily="2" charset="-122"/>
                <a:cs typeface="Calibri" panose="020F0502020204030204" pitchFamily="34" charset="0"/>
              </a:rPr>
              <a:t>新聞公報</a:t>
            </a:r>
            <a:r>
              <a:rPr lang="zh-TW" altLang="en-US" sz="2000" b="1" i="0" dirty="0">
                <a:solidFill>
                  <a:srgbClr val="424242"/>
                </a:solidFill>
                <a:effectLst/>
                <a:latin typeface="Microsoft Jhenghei UI" panose="020B0604030504040204" pitchFamily="34" charset="-120"/>
                <a:ea typeface="Microsoft Jhenghei UI" panose="020B0604030504040204" pitchFamily="34" charset="-120"/>
              </a:rPr>
              <a:t>」</a:t>
            </a:r>
            <a:r>
              <a:rPr lang="en-US" altLang="zh-TW" sz="2000" b="1" dirty="0">
                <a:effectLst/>
                <a:latin typeface="Calibri" panose="020F0502020204030204" pitchFamily="34" charset="0"/>
                <a:ea typeface="DengXian" panose="02010600030101010101" pitchFamily="2" charset="-122"/>
                <a:cs typeface="Calibri" panose="020F0502020204030204" pitchFamily="34" charset="0"/>
              </a:rPr>
              <a:t> </a:t>
            </a:r>
          </a:p>
          <a:p>
            <a:pPr>
              <a:lnSpc>
                <a:spcPct val="107000"/>
              </a:lnSpc>
              <a:spcAft>
                <a:spcPts val="800"/>
              </a:spcAft>
            </a:pPr>
            <a:r>
              <a:rPr lang="zh-TW" altLang="en-US" sz="2000" b="1" dirty="0">
                <a:latin typeface="Calibri" panose="020F0502020204030204" pitchFamily="34" charset="0"/>
                <a:ea typeface="DengXian" panose="02010600030101010101" pitchFamily="2" charset="-122"/>
                <a:cs typeface="Calibri" panose="020F0502020204030204" pitchFamily="34" charset="0"/>
              </a:rPr>
              <a:t>致命工作意外 </a:t>
            </a:r>
            <a:r>
              <a:rPr lang="en-US" sz="2000" b="1" dirty="0">
                <a:effectLst/>
                <a:latin typeface="Calibri" panose="020F0502020204030204" pitchFamily="34" charset="0"/>
                <a:ea typeface="PMingLiU" panose="02020500000000000000" pitchFamily="18" charset="-120"/>
                <a:cs typeface="Calibri" panose="020F0502020204030204" pitchFamily="34" charset="0"/>
              </a:rPr>
              <a:t>(</a:t>
            </a:r>
            <a:r>
              <a:rPr lang="zh-TW" sz="2000" b="1" dirty="0">
                <a:effectLst/>
                <a:latin typeface="Calibri" panose="020F0502020204030204" pitchFamily="34" charset="0"/>
                <a:ea typeface="DengXian" panose="02010600030101010101" pitchFamily="2" charset="-122"/>
                <a:cs typeface="Calibri" panose="020F0502020204030204" pitchFamily="34" charset="0"/>
              </a:rPr>
              <a:t>建築地盤</a:t>
            </a:r>
            <a:r>
              <a:rPr lang="en-US" sz="2000" b="1" dirty="0">
                <a:effectLst/>
                <a:latin typeface="Calibri" panose="020F0502020204030204" pitchFamily="34" charset="0"/>
                <a:ea typeface="PMingLiU" panose="02020500000000000000" pitchFamily="18" charset="-120"/>
                <a:cs typeface="Calibri" panose="020F0502020204030204" pitchFamily="34" charset="0"/>
              </a:rPr>
              <a:t>)</a:t>
            </a:r>
            <a:endParaRPr lang="en-US" sz="2000" b="1"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altLang="zh-TW" sz="2000" dirty="0">
                <a:latin typeface="Calibri" panose="020F0502020204030204" pitchFamily="34" charset="0"/>
                <a:ea typeface="DengXian" panose="02010600030101010101" pitchFamily="2" charset="-122"/>
                <a:cs typeface="Calibri" panose="020F0502020204030204" pitchFamily="34" charset="0"/>
              </a:rPr>
              <a:t>3</a:t>
            </a:r>
            <a:r>
              <a:rPr lang="zh-TW" altLang="en-US" sz="2000" dirty="0">
                <a:latin typeface="Calibri" panose="020F0502020204030204" pitchFamily="34" charset="0"/>
                <a:ea typeface="DengXian" panose="02010600030101010101" pitchFamily="2" charset="-122"/>
                <a:cs typeface="Calibri" panose="020F0502020204030204" pitchFamily="34" charset="0"/>
              </a:rPr>
              <a:t>月</a:t>
            </a:r>
            <a:r>
              <a:rPr lang="en-US" altLang="zh-TW" sz="2000" dirty="0">
                <a:latin typeface="Calibri" panose="020F0502020204030204" pitchFamily="34" charset="0"/>
                <a:ea typeface="DengXian" panose="02010600030101010101" pitchFamily="2" charset="-122"/>
                <a:cs typeface="Calibri" panose="020F0502020204030204" pitchFamily="34" charset="0"/>
              </a:rPr>
              <a:t>21</a:t>
            </a:r>
            <a:r>
              <a:rPr lang="zh-TW" altLang="en-US" sz="2000" dirty="0">
                <a:latin typeface="Calibri" panose="020F0502020204030204" pitchFamily="34" charset="0"/>
                <a:ea typeface="DengXian" panose="02010600030101010101" pitchFamily="2" charset="-122"/>
                <a:cs typeface="Calibri" panose="020F0502020204030204" pitchFamily="34" charset="0"/>
              </a:rPr>
              <a:t>日上午在秀茂坪一建築地盤（安達臣道石礦場 </a:t>
            </a:r>
            <a:r>
              <a:rPr lang="en-US" altLang="zh-TW" sz="2000" dirty="0">
                <a:latin typeface="Calibri" panose="020F0502020204030204" pitchFamily="34" charset="0"/>
                <a:ea typeface="DengXian" panose="02010600030101010101" pitchFamily="2" charset="-122"/>
                <a:cs typeface="Calibri" panose="020F0502020204030204" pitchFamily="34" charset="0"/>
              </a:rPr>
              <a:t>RS-1 </a:t>
            </a:r>
            <a:r>
              <a:rPr lang="zh-TW" altLang="en-US" sz="2000" dirty="0">
                <a:latin typeface="Calibri" panose="020F0502020204030204" pitchFamily="34" charset="0"/>
                <a:ea typeface="DengXian" panose="02010600030101010101" pitchFamily="2" charset="-122"/>
                <a:cs typeface="Calibri" panose="020F0502020204030204" pitchFamily="34" charset="0"/>
              </a:rPr>
              <a:t>用地公營房屋發展計劃的建築工程）發生的一宗致命工作意外，意外中一名男工在一建築中樓宇的十五樓進行廢料清理工作期間墮下至一樓，送院後證實不治。</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2" name="Picture 2" descr="https://resource01-proxy.ulifestyle.com.hk/res/v3/image/content/3485000/3487257/15455d67-2abc-4ba7-9bfa-0ca818c4a5cb_60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829" y="1157714"/>
            <a:ext cx="4826604" cy="317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C70DC-36FE-401E-A289-D014DC83A761}"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Title 2"/>
          <p:cNvSpPr>
            <a:spLocks noGrp="1"/>
          </p:cNvSpPr>
          <p:nvPr>
            <p:ph type="title" idx="4294967295"/>
          </p:nvPr>
        </p:nvSpPr>
        <p:spPr>
          <a:xfrm>
            <a:off x="901477" y="549509"/>
            <a:ext cx="10515600" cy="747176"/>
          </a:xfrm>
        </p:spPr>
        <p:txBody>
          <a:bodyPr>
            <a:normAutofit/>
          </a:bodyPr>
          <a:lstStyle/>
          <a:p>
            <a:r>
              <a:rPr lang="zh-TW" altLang="en-US" dirty="0"/>
              <a:t>六旬男管工高處墮下　送院留醫逾兩周不治</a:t>
            </a:r>
            <a:endParaRPr lang="en-US" altLang="zh-TW" dirty="0"/>
          </a:p>
        </p:txBody>
      </p:sp>
      <p:sp>
        <p:nvSpPr>
          <p:cNvPr id="8" name="內容版面配置區 2"/>
          <p:cNvSpPr>
            <a:spLocks noGrp="1"/>
          </p:cNvSpPr>
          <p:nvPr>
            <p:ph idx="4294967295"/>
          </p:nvPr>
        </p:nvSpPr>
        <p:spPr>
          <a:xfrm>
            <a:off x="968589" y="1582810"/>
            <a:ext cx="5482994" cy="3286087"/>
          </a:xfrm>
        </p:spPr>
        <p:txBody>
          <a:bodyPr>
            <a:noAutofit/>
          </a:bodyPr>
          <a:lstStyle/>
          <a:p>
            <a:pPr marL="0" indent="0" algn="just">
              <a:lnSpc>
                <a:spcPct val="150000"/>
              </a:lnSpc>
              <a:spcBef>
                <a:spcPts val="600"/>
              </a:spcBef>
              <a:buNone/>
            </a:pPr>
            <a:r>
              <a:rPr lang="zh-TW" altLang="en-US" b="0" dirty="0">
                <a:solidFill>
                  <a:schemeClr val="tx1"/>
                </a:solidFill>
              </a:rPr>
              <a:t>山頂白加道豪宅重建地盤</a:t>
            </a:r>
            <a:r>
              <a:rPr lang="en-US" altLang="zh-TW" b="0" dirty="0">
                <a:solidFill>
                  <a:schemeClr val="tx1"/>
                </a:solidFill>
              </a:rPr>
              <a:t>, </a:t>
            </a:r>
            <a:r>
              <a:rPr lang="zh-TW" altLang="en-US" b="0" dirty="0">
                <a:solidFill>
                  <a:schemeClr val="tx1"/>
                </a:solidFill>
              </a:rPr>
              <a:t>在</a:t>
            </a:r>
            <a:r>
              <a:rPr lang="en-US" altLang="zh-TW" b="0" dirty="0">
                <a:solidFill>
                  <a:schemeClr val="tx1"/>
                </a:solidFill>
              </a:rPr>
              <a:t>3</a:t>
            </a:r>
            <a:r>
              <a:rPr lang="zh-TW" altLang="en-US" b="0" dirty="0">
                <a:solidFill>
                  <a:schemeClr val="tx1"/>
                </a:solidFill>
              </a:rPr>
              <a:t>月</a:t>
            </a:r>
            <a:r>
              <a:rPr lang="en-US" altLang="zh-TW" b="0" dirty="0">
                <a:solidFill>
                  <a:schemeClr val="tx1"/>
                </a:solidFill>
              </a:rPr>
              <a:t>28</a:t>
            </a:r>
            <a:r>
              <a:rPr lang="zh-TW" altLang="en-US" b="0" dirty="0">
                <a:solidFill>
                  <a:schemeClr val="tx1"/>
                </a:solidFill>
              </a:rPr>
              <a:t>日 上午</a:t>
            </a:r>
            <a:r>
              <a:rPr lang="en-US" altLang="zh-TW" b="0" dirty="0">
                <a:solidFill>
                  <a:schemeClr val="tx1"/>
                </a:solidFill>
              </a:rPr>
              <a:t>8</a:t>
            </a:r>
            <a:r>
              <a:rPr lang="zh-TW" altLang="en-US" b="0" dirty="0">
                <a:solidFill>
                  <a:schemeClr val="tx1"/>
                </a:solidFill>
              </a:rPr>
              <a:t>時</a:t>
            </a:r>
            <a:r>
              <a:rPr lang="en-US" altLang="zh-TW" b="0" dirty="0">
                <a:solidFill>
                  <a:schemeClr val="tx1"/>
                </a:solidFill>
              </a:rPr>
              <a:t>12</a:t>
            </a:r>
            <a:r>
              <a:rPr lang="zh-TW" altLang="en-US" b="0" dirty="0">
                <a:solidFill>
                  <a:schemeClr val="tx1"/>
                </a:solidFill>
              </a:rPr>
              <a:t>分，一名</a:t>
            </a:r>
            <a:r>
              <a:rPr lang="en-US" altLang="zh-TW" b="0" dirty="0">
                <a:solidFill>
                  <a:schemeClr val="tx1"/>
                </a:solidFill>
              </a:rPr>
              <a:t>61</a:t>
            </a:r>
            <a:r>
              <a:rPr lang="zh-TW" altLang="en-US" b="0" dirty="0">
                <a:solidFill>
                  <a:schemeClr val="tx1"/>
                </a:solidFill>
              </a:rPr>
              <a:t>歲姓羅的管工在上述地盤進行</a:t>
            </a:r>
            <a:r>
              <a:rPr lang="zh-TW" altLang="en-US" dirty="0">
                <a:solidFill>
                  <a:schemeClr val="tx1"/>
                </a:solidFill>
              </a:rPr>
              <a:t>拆卸工程</a:t>
            </a:r>
            <a:r>
              <a:rPr lang="zh-TW" altLang="en-US" b="0" dirty="0">
                <a:solidFill>
                  <a:schemeClr val="tx1"/>
                </a:solidFill>
              </a:rPr>
              <a:t>時，懷疑</a:t>
            </a:r>
            <a:r>
              <a:rPr lang="zh-TW" altLang="en-US" dirty="0">
                <a:solidFill>
                  <a:schemeClr val="tx1"/>
                </a:solidFill>
              </a:rPr>
              <a:t>從</a:t>
            </a:r>
            <a:r>
              <a:rPr lang="en-US" altLang="zh-TW" dirty="0">
                <a:solidFill>
                  <a:schemeClr val="tx1"/>
                </a:solidFill>
              </a:rPr>
              <a:t>3</a:t>
            </a:r>
            <a:r>
              <a:rPr lang="zh-TW" altLang="en-US" dirty="0">
                <a:solidFill>
                  <a:schemeClr val="tx1"/>
                </a:solidFill>
              </a:rPr>
              <a:t>樓高的位置墮下到平台</a:t>
            </a:r>
            <a:r>
              <a:rPr lang="zh-TW" altLang="en-US" b="0" dirty="0">
                <a:solidFill>
                  <a:schemeClr val="tx1"/>
                </a:solidFill>
              </a:rPr>
              <a:t>，同事見狀報警。男工人陷入昏迷，由救護車送往瑪麗醫院搶救，連日來情況一直危殆，至 </a:t>
            </a:r>
            <a:r>
              <a:rPr lang="en-US" altLang="zh-TW" b="0" dirty="0">
                <a:solidFill>
                  <a:schemeClr val="tx1"/>
                </a:solidFill>
              </a:rPr>
              <a:t>(4</a:t>
            </a:r>
            <a:r>
              <a:rPr lang="zh-TW" altLang="en-US" b="0" dirty="0">
                <a:solidFill>
                  <a:schemeClr val="tx1"/>
                </a:solidFill>
              </a:rPr>
              <a:t>月</a:t>
            </a:r>
            <a:r>
              <a:rPr lang="en-US" altLang="zh-TW" b="0" dirty="0">
                <a:solidFill>
                  <a:schemeClr val="tx1"/>
                </a:solidFill>
              </a:rPr>
              <a:t>12</a:t>
            </a:r>
            <a:r>
              <a:rPr lang="zh-TW" altLang="en-US" b="0" dirty="0">
                <a:solidFill>
                  <a:schemeClr val="tx1"/>
                </a:solidFill>
              </a:rPr>
              <a:t>日</a:t>
            </a:r>
            <a:r>
              <a:rPr lang="en-US" altLang="zh-TW" b="0" dirty="0">
                <a:solidFill>
                  <a:schemeClr val="tx1"/>
                </a:solidFill>
              </a:rPr>
              <a:t>)</a:t>
            </a:r>
            <a:r>
              <a:rPr lang="zh-TW" altLang="en-US" b="0" dirty="0">
                <a:solidFill>
                  <a:schemeClr val="tx1"/>
                </a:solidFill>
              </a:rPr>
              <a:t>早</a:t>
            </a:r>
            <a:r>
              <a:rPr lang="en-US" altLang="zh-TW" b="0" dirty="0">
                <a:solidFill>
                  <a:schemeClr val="tx1"/>
                </a:solidFill>
              </a:rPr>
              <a:t>10</a:t>
            </a:r>
            <a:r>
              <a:rPr lang="zh-TW" altLang="en-US" b="0" dirty="0">
                <a:solidFill>
                  <a:schemeClr val="tx1"/>
                </a:solidFill>
              </a:rPr>
              <a:t>時</a:t>
            </a:r>
            <a:r>
              <a:rPr lang="en-US" altLang="zh-TW" b="0" dirty="0">
                <a:solidFill>
                  <a:schemeClr val="tx1"/>
                </a:solidFill>
              </a:rPr>
              <a:t>07</a:t>
            </a:r>
            <a:r>
              <a:rPr lang="zh-TW" altLang="en-US" b="0" dirty="0">
                <a:solidFill>
                  <a:schemeClr val="tx1"/>
                </a:solidFill>
              </a:rPr>
              <a:t>分終告不治。</a:t>
            </a:r>
          </a:p>
        </p:txBody>
      </p:sp>
      <p:sp>
        <p:nvSpPr>
          <p:cNvPr id="9" name="投影片編號版面配置區 3"/>
          <p:cNvSpPr txBox="1">
            <a:spLocks/>
          </p:cNvSpPr>
          <p:nvPr/>
        </p:nvSpPr>
        <p:spPr>
          <a:xfrm>
            <a:off x="11353800" y="4347910"/>
            <a:ext cx="791633" cy="391888"/>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0" name="投影片編號版面配置區 3"/>
          <p:cNvSpPr txBox="1">
            <a:spLocks/>
          </p:cNvSpPr>
          <p:nvPr/>
        </p:nvSpPr>
        <p:spPr>
          <a:xfrm>
            <a:off x="10957983" y="2368061"/>
            <a:ext cx="1064684" cy="764606"/>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1" name="矩形 10"/>
          <p:cNvSpPr/>
          <p:nvPr/>
        </p:nvSpPr>
        <p:spPr>
          <a:xfrm>
            <a:off x="1087321" y="6202461"/>
            <a:ext cx="10017358" cy="523220"/>
          </a:xfrm>
          <a:prstGeom prst="rect">
            <a:avLst/>
          </a:prstGeom>
        </p:spPr>
        <p:txBody>
          <a:bodyPr wrap="square">
            <a:spAutoFit/>
          </a:bodyPr>
          <a:lstStyle/>
          <a:p>
            <a:r>
              <a:rPr lang="zh-TW" altLang="en-US" sz="1400" dirty="0"/>
              <a:t>資料來源：香港</a:t>
            </a:r>
            <a:r>
              <a:rPr lang="en-US" altLang="zh-TW" sz="1400" dirty="0"/>
              <a:t>01 </a:t>
            </a:r>
            <a:r>
              <a:rPr lang="en-US" altLang="zh-TW" sz="1400" dirty="0">
                <a:hlinkClick r:id="rId3"/>
              </a:rPr>
              <a:t>https://www.hk01.com/article/886953?utm_source=01articlecopy&amp;utm_medium=referral</a:t>
            </a:r>
            <a:endParaRPr lang="en-US" altLang="zh-TW" sz="1400" dirty="0"/>
          </a:p>
          <a:p>
            <a:endParaRPr lang="zh-HK" altLang="en-US" sz="1400" u="sng" dirty="0"/>
          </a:p>
        </p:txBody>
      </p:sp>
      <p:pic>
        <p:nvPicPr>
          <p:cNvPr id="2" name="圖片 1">
            <a:extLst>
              <a:ext uri="{FF2B5EF4-FFF2-40B4-BE49-F238E27FC236}">
                <a16:creationId xmlns:a16="http://schemas.microsoft.com/office/drawing/2014/main" id="{335B3269-ACF9-4CEA-91ED-A37E1BBB6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079" y="1766827"/>
            <a:ext cx="4948606" cy="2935230"/>
          </a:xfrm>
          <a:prstGeom prst="rect">
            <a:avLst/>
          </a:prstGeom>
        </p:spPr>
      </p:pic>
    </p:spTree>
    <p:extLst>
      <p:ext uri="{BB962C8B-B14F-4D97-AF65-F5344CB8AC3E}">
        <p14:creationId xmlns:p14="http://schemas.microsoft.com/office/powerpoint/2010/main" val="152191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7C4E1CA-590F-4E14-8430-D0F2FBD023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880" y="1956875"/>
            <a:ext cx="2484120" cy="2519835"/>
          </a:xfrm>
          <a:prstGeom prst="rect">
            <a:avLst/>
          </a:prstGeom>
        </p:spPr>
      </p:pic>
      <p:sp>
        <p:nvSpPr>
          <p:cNvPr id="2" name="Title 1"/>
          <p:cNvSpPr>
            <a:spLocks noGrp="1"/>
          </p:cNvSpPr>
          <p:nvPr>
            <p:ph type="title"/>
          </p:nvPr>
        </p:nvSpPr>
        <p:spPr>
          <a:xfrm>
            <a:off x="622831" y="191656"/>
            <a:ext cx="7217929" cy="812832"/>
          </a:xfrm>
        </p:spPr>
        <p:txBody>
          <a:bodyPr>
            <a:normAutofit fontScale="90000"/>
          </a:bodyPr>
          <a:lstStyle/>
          <a:p>
            <a:r>
              <a:rPr lang="zh-TW" altLang="en-US" dirty="0"/>
              <a:t>反思意外成因 及 制定有效預防措施 ！</a:t>
            </a:r>
            <a:endParaRPr lang="zh-HK" altLang="en-US" dirty="0"/>
          </a:p>
        </p:txBody>
      </p:sp>
      <p:sp>
        <p:nvSpPr>
          <p:cNvPr id="3" name="Content Placeholder 2"/>
          <p:cNvSpPr>
            <a:spLocks noGrp="1"/>
          </p:cNvSpPr>
          <p:nvPr>
            <p:ph idx="1"/>
          </p:nvPr>
        </p:nvSpPr>
        <p:spPr>
          <a:xfrm>
            <a:off x="622831" y="1074628"/>
            <a:ext cx="9211282" cy="4943674"/>
          </a:xfrm>
        </p:spPr>
        <p:txBody>
          <a:bodyPr>
            <a:noAutofit/>
          </a:bodyPr>
          <a:lstStyle/>
          <a:p>
            <a:pPr marL="457200" indent="-457200">
              <a:lnSpc>
                <a:spcPts val="2500"/>
              </a:lnSpc>
              <a:spcBef>
                <a:spcPts val="0"/>
              </a:spcBef>
              <a:buFont typeface="+mj-lt"/>
              <a:buAutoNum type="arabicPeriod"/>
            </a:pPr>
            <a:r>
              <a:rPr lang="zh-TW" altLang="en-US" b="0" dirty="0">
                <a:solidFill>
                  <a:schemeClr val="tx1"/>
                </a:solidFill>
                <a:latin typeface="+mn-ea"/>
              </a:rPr>
              <a:t>有沒有進行風險評估及制定安全施工程序及程序？</a:t>
            </a:r>
            <a:endParaRPr lang="en-US" altLang="zh-TW" b="0" dirty="0">
              <a:solidFill>
                <a:schemeClr val="tx1"/>
              </a:solidFill>
              <a:latin typeface="+mn-ea"/>
            </a:endParaRPr>
          </a:p>
          <a:p>
            <a:pPr marL="0" indent="0">
              <a:lnSpc>
                <a:spcPts val="2500"/>
              </a:lnSpc>
              <a:spcBef>
                <a:spcPts val="0"/>
              </a:spcBef>
              <a:buNone/>
            </a:pPr>
            <a:r>
              <a:rPr lang="zh-TW" altLang="en-US" b="0" dirty="0">
                <a:solidFill>
                  <a:schemeClr val="tx1"/>
                </a:solidFill>
                <a:latin typeface="+mn-ea"/>
              </a:rPr>
              <a:t>高空工作及拆卸工作是</a:t>
            </a:r>
            <a:r>
              <a:rPr lang="zh-TW" altLang="en-US" dirty="0">
                <a:solidFill>
                  <a:srgbClr val="FF0000"/>
                </a:solidFill>
                <a:latin typeface="+mn-ea"/>
              </a:rPr>
              <a:t>高危工作</a:t>
            </a:r>
            <a:r>
              <a:rPr lang="zh-TW" altLang="en-US" b="0" dirty="0">
                <a:solidFill>
                  <a:schemeClr val="tx1"/>
                </a:solidFill>
                <a:latin typeface="+mn-ea"/>
              </a:rPr>
              <a:t>，必先進行</a:t>
            </a:r>
            <a:r>
              <a:rPr lang="zh-TW" altLang="en-US" dirty="0">
                <a:solidFill>
                  <a:srgbClr val="FF0000"/>
                </a:solidFill>
                <a:latin typeface="+mn-ea"/>
              </a:rPr>
              <a:t>風險評估 </a:t>
            </a:r>
            <a:r>
              <a:rPr lang="zh-TW" altLang="en-US" b="0" dirty="0">
                <a:solidFill>
                  <a:schemeClr val="tx1"/>
                </a:solidFill>
                <a:latin typeface="+mn-ea"/>
              </a:rPr>
              <a:t>，確認相關風險及防止意外措施 。</a:t>
            </a:r>
            <a:endParaRPr lang="en-US" altLang="zh-TW" b="0" dirty="0">
              <a:solidFill>
                <a:schemeClr val="tx1"/>
              </a:solidFill>
              <a:latin typeface="+mn-ea"/>
            </a:endParaRPr>
          </a:p>
          <a:p>
            <a:pPr marL="457200" indent="-457200">
              <a:lnSpc>
                <a:spcPts val="2500"/>
              </a:lnSpc>
              <a:spcBef>
                <a:spcPts val="0"/>
              </a:spcBef>
              <a:buAutoNum type="arabicPeriod"/>
            </a:pPr>
            <a:endParaRPr lang="en-US" altLang="zh-TW" b="0" dirty="0">
              <a:solidFill>
                <a:schemeClr val="tx1"/>
              </a:solidFill>
              <a:latin typeface="+mn-ea"/>
            </a:endParaRPr>
          </a:p>
          <a:p>
            <a:pPr marL="457200" indent="-457200">
              <a:lnSpc>
                <a:spcPts val="2500"/>
              </a:lnSpc>
              <a:spcBef>
                <a:spcPts val="0"/>
              </a:spcBef>
              <a:buFont typeface="+mj-lt"/>
              <a:buAutoNum type="arabicPeriod" startAt="2"/>
            </a:pPr>
            <a:r>
              <a:rPr lang="zh-TW" altLang="en-US" b="0" dirty="0">
                <a:solidFill>
                  <a:schemeClr val="tx1"/>
                </a:solidFill>
                <a:latin typeface="+mn-ea"/>
              </a:rPr>
              <a:t>有沒有採取</a:t>
            </a:r>
            <a:r>
              <a:rPr lang="zh-TW" altLang="en-US" dirty="0">
                <a:solidFill>
                  <a:srgbClr val="FF0000"/>
                </a:solidFill>
                <a:latin typeface="+mn-ea"/>
              </a:rPr>
              <a:t>足夠步驟</a:t>
            </a:r>
            <a:r>
              <a:rPr lang="zh-TW" altLang="en-US" b="0" dirty="0">
                <a:solidFill>
                  <a:schemeClr val="tx1"/>
                </a:solidFill>
                <a:latin typeface="+mn-ea"/>
              </a:rPr>
              <a:t>防止工人由高處下墮。（建築地盤安全規例第</a:t>
            </a:r>
            <a:r>
              <a:rPr lang="en-US" altLang="zh-TW" b="0" dirty="0">
                <a:solidFill>
                  <a:schemeClr val="tx1"/>
                </a:solidFill>
                <a:latin typeface="+mn-ea"/>
              </a:rPr>
              <a:t>VA</a:t>
            </a:r>
            <a:r>
              <a:rPr lang="zh-TW" altLang="en-US" b="0" dirty="0">
                <a:solidFill>
                  <a:schemeClr val="tx1"/>
                </a:solidFill>
                <a:latin typeface="+mn-ea"/>
              </a:rPr>
              <a:t>部）</a:t>
            </a:r>
            <a:r>
              <a:rPr lang="en-US" altLang="zh-TW" b="0" dirty="0">
                <a:solidFill>
                  <a:schemeClr val="tx1"/>
                </a:solidFill>
                <a:latin typeface="+mn-ea"/>
              </a:rPr>
              <a:t>?</a:t>
            </a:r>
          </a:p>
          <a:p>
            <a:pPr marL="0" indent="0">
              <a:lnSpc>
                <a:spcPts val="2500"/>
              </a:lnSpc>
              <a:spcBef>
                <a:spcPts val="0"/>
              </a:spcBef>
              <a:buNone/>
            </a:pPr>
            <a:r>
              <a:rPr lang="zh-TW" altLang="en-US" b="0" dirty="0">
                <a:solidFill>
                  <a:schemeClr val="tx1"/>
                </a:solidFill>
                <a:latin typeface="+mn-ea"/>
              </a:rPr>
              <a:t>例如</a:t>
            </a:r>
            <a:r>
              <a:rPr lang="en-US" altLang="zh-TW" b="0" dirty="0">
                <a:solidFill>
                  <a:schemeClr val="tx1"/>
                </a:solidFill>
                <a:latin typeface="+mn-ea"/>
              </a:rPr>
              <a:t>:</a:t>
            </a:r>
            <a:r>
              <a:rPr lang="zh-TW" altLang="en-US" b="0" dirty="0">
                <a:solidFill>
                  <a:schemeClr val="tx1"/>
                </a:solidFill>
                <a:latin typeface="+mn-ea"/>
              </a:rPr>
              <a:t> 足夠護圍 、安全工作枱、防墮裝備</a:t>
            </a:r>
            <a:r>
              <a:rPr lang="en-US" altLang="zh-TW" b="0" dirty="0">
                <a:solidFill>
                  <a:schemeClr val="tx1"/>
                </a:solidFill>
                <a:latin typeface="+mn-ea"/>
              </a:rPr>
              <a:t>(</a:t>
            </a:r>
            <a:r>
              <a:rPr lang="zh-TW" altLang="en-US" b="0" dirty="0">
                <a:solidFill>
                  <a:schemeClr val="tx1"/>
                </a:solidFill>
                <a:latin typeface="+mn-ea"/>
              </a:rPr>
              <a:t>最後的選項</a:t>
            </a:r>
            <a:r>
              <a:rPr lang="en-US" altLang="zh-TW" b="0" dirty="0">
                <a:solidFill>
                  <a:schemeClr val="tx1"/>
                </a:solidFill>
                <a:latin typeface="+mn-ea"/>
              </a:rPr>
              <a:t>)</a:t>
            </a:r>
            <a:r>
              <a:rPr lang="zh-TW" altLang="en-US" b="0" dirty="0">
                <a:solidFill>
                  <a:schemeClr val="tx1"/>
                </a:solidFill>
                <a:latin typeface="+mn-ea"/>
              </a:rPr>
              <a:t> 、</a:t>
            </a:r>
            <a:r>
              <a:rPr lang="zh-HK" altLang="en-US" b="0" dirty="0">
                <a:solidFill>
                  <a:schemeClr val="tx1"/>
                </a:solidFill>
                <a:latin typeface="+mn-ea"/>
              </a:rPr>
              <a:t>工地整理</a:t>
            </a:r>
            <a:endParaRPr lang="en-US" altLang="zh-TW" b="0" dirty="0">
              <a:solidFill>
                <a:schemeClr val="tx1"/>
              </a:solidFill>
              <a:latin typeface="+mn-ea"/>
            </a:endParaRPr>
          </a:p>
          <a:p>
            <a:pPr marL="457200" indent="-457200">
              <a:lnSpc>
                <a:spcPts val="2500"/>
              </a:lnSpc>
              <a:spcBef>
                <a:spcPts val="0"/>
              </a:spcBef>
              <a:buAutoNum type="arabicPeriod" startAt="2"/>
            </a:pPr>
            <a:endParaRPr lang="en-US" altLang="zh-TW" b="0" dirty="0">
              <a:solidFill>
                <a:schemeClr val="tx1"/>
              </a:solidFill>
              <a:latin typeface="+mn-ea"/>
            </a:endParaRPr>
          </a:p>
          <a:p>
            <a:pPr marL="457200" indent="-457200">
              <a:lnSpc>
                <a:spcPts val="2500"/>
              </a:lnSpc>
              <a:spcBef>
                <a:spcPts val="0"/>
              </a:spcBef>
              <a:buFont typeface="+mj-lt"/>
              <a:buAutoNum type="arabicPeriod" startAt="3"/>
            </a:pPr>
            <a:r>
              <a:rPr lang="zh-TW" altLang="en-US" b="0" dirty="0">
                <a:solidFill>
                  <a:schemeClr val="tx1"/>
                </a:solidFill>
                <a:latin typeface="+mn-ea"/>
              </a:rPr>
              <a:t>有沒有足夠的指導、督導及監管確保安全施工？</a:t>
            </a:r>
            <a:endParaRPr lang="en-US" altLang="zh-TW" b="0" dirty="0">
              <a:solidFill>
                <a:schemeClr val="tx1"/>
              </a:solidFill>
              <a:latin typeface="+mn-ea"/>
            </a:endParaRPr>
          </a:p>
          <a:p>
            <a:pPr marL="0" indent="0">
              <a:lnSpc>
                <a:spcPts val="2500"/>
              </a:lnSpc>
              <a:spcBef>
                <a:spcPts val="0"/>
              </a:spcBef>
              <a:buNone/>
            </a:pPr>
            <a:r>
              <a:rPr lang="zh-TW" altLang="en-US" b="0" dirty="0">
                <a:solidFill>
                  <a:schemeClr val="tx1"/>
                </a:solidFill>
                <a:latin typeface="+mn-ea"/>
              </a:rPr>
              <a:t>工地負責人必須盡責 指導督導及監察，確保相關安全措施得以落實。</a:t>
            </a:r>
            <a:r>
              <a:rPr lang="en-US" altLang="zh-TW" b="0" dirty="0">
                <a:solidFill>
                  <a:schemeClr val="tx1"/>
                </a:solidFill>
                <a:latin typeface="+mn-ea"/>
              </a:rPr>
              <a:t>(</a:t>
            </a:r>
            <a:r>
              <a:rPr lang="zh-TW" altLang="en-US" b="0" dirty="0">
                <a:solidFill>
                  <a:schemeClr val="tx1"/>
                </a:solidFill>
                <a:latin typeface="+mn-ea"/>
              </a:rPr>
              <a:t>也可考慮</a:t>
            </a:r>
            <a:r>
              <a:rPr lang="zh-TW" altLang="en-US" dirty="0">
                <a:solidFill>
                  <a:srgbClr val="FF0000"/>
                </a:solidFill>
                <a:latin typeface="+mn-ea"/>
              </a:rPr>
              <a:t>採用合適的科技加強安全管理及減低風險 </a:t>
            </a:r>
            <a:r>
              <a:rPr lang="zh-TW" altLang="en-US" dirty="0">
                <a:solidFill>
                  <a:schemeClr val="tx1"/>
                </a:solidFill>
                <a:latin typeface="+mn-ea"/>
              </a:rPr>
              <a:t>。</a:t>
            </a:r>
            <a:r>
              <a:rPr lang="en-US" altLang="zh-TW" dirty="0">
                <a:solidFill>
                  <a:schemeClr val="tx1"/>
                </a:solidFill>
                <a:latin typeface="+mn-ea"/>
              </a:rPr>
              <a:t>)</a:t>
            </a:r>
          </a:p>
          <a:p>
            <a:pPr marL="0" indent="0">
              <a:lnSpc>
                <a:spcPts val="2500"/>
              </a:lnSpc>
              <a:spcBef>
                <a:spcPts val="0"/>
              </a:spcBef>
              <a:buNone/>
            </a:pPr>
            <a:endParaRPr lang="en-US" altLang="zh-TW" b="0" dirty="0">
              <a:solidFill>
                <a:schemeClr val="tx1"/>
              </a:solidFill>
            </a:endParaRPr>
          </a:p>
          <a:p>
            <a:pPr marL="0" indent="0">
              <a:lnSpc>
                <a:spcPts val="2500"/>
              </a:lnSpc>
              <a:spcBef>
                <a:spcPts val="0"/>
              </a:spcBef>
              <a:buNone/>
            </a:pPr>
            <a:r>
              <a:rPr lang="en-US" altLang="zh-TW" b="0" dirty="0">
                <a:solidFill>
                  <a:schemeClr val="tx1"/>
                </a:solidFill>
                <a:latin typeface="+mn-ea"/>
              </a:rPr>
              <a:t>4. </a:t>
            </a:r>
            <a:r>
              <a:rPr lang="zh-TW" altLang="en-US" b="0" dirty="0">
                <a:solidFill>
                  <a:schemeClr val="tx1"/>
                </a:solidFill>
                <a:latin typeface="+mn-ea"/>
              </a:rPr>
              <a:t>未有與工人進行開工前安全講解及訓練 </a:t>
            </a:r>
            <a:r>
              <a:rPr lang="en-US" altLang="zh-TW" b="0" dirty="0">
                <a:solidFill>
                  <a:schemeClr val="tx1"/>
                </a:solidFill>
                <a:latin typeface="+mn-ea"/>
              </a:rPr>
              <a:t>? </a:t>
            </a:r>
          </a:p>
          <a:p>
            <a:pPr marL="0" indent="0">
              <a:lnSpc>
                <a:spcPts val="2500"/>
              </a:lnSpc>
              <a:spcBef>
                <a:spcPts val="0"/>
              </a:spcBef>
              <a:buNone/>
            </a:pPr>
            <a:r>
              <a:rPr lang="zh-TW" altLang="en-US" b="0" dirty="0">
                <a:solidFill>
                  <a:schemeClr val="tx1"/>
                </a:solidFill>
                <a:latin typeface="+mn-ea"/>
              </a:rPr>
              <a:t>每位工友必須接受開工前安全講解及參與危害分析，確定相關工作風險 及 採取相關安全措施。</a:t>
            </a:r>
            <a:endParaRPr lang="en-US" altLang="zh-TW" b="0" dirty="0">
              <a:solidFill>
                <a:schemeClr val="tx1"/>
              </a:solidFill>
              <a:latin typeface="+mn-ea"/>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內容版面配置區 2"/>
          <p:cNvSpPr txBox="1">
            <a:spLocks/>
          </p:cNvSpPr>
          <p:nvPr/>
        </p:nvSpPr>
        <p:spPr>
          <a:xfrm>
            <a:off x="1140402" y="6018302"/>
            <a:ext cx="5735246"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lvl="0" indent="0">
              <a:buNone/>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包括議會成員及僱員）概不負責</a:t>
            </a:r>
            <a:r>
              <a:rPr lang="zh-TW" altLang="en-US" sz="1100" dirty="0">
                <a:latin typeface="+mn-ea"/>
              </a:rPr>
              <a:t>。 </a:t>
            </a:r>
            <a:r>
              <a:rPr kumimoji="0" lang="zh-TW"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1695" y="430420"/>
            <a:ext cx="2823973" cy="857877"/>
          </a:xfrm>
          <a:prstGeom prst="rect">
            <a:avLst/>
          </a:prstGeom>
        </p:spPr>
      </p:pic>
    </p:spTree>
    <p:extLst>
      <p:ext uri="{BB962C8B-B14F-4D97-AF65-F5344CB8AC3E}">
        <p14:creationId xmlns:p14="http://schemas.microsoft.com/office/powerpoint/2010/main" val="132404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F8B5363-FDB6-43C9-1CB4-3A65DE4E99A4}"/>
              </a:ext>
            </a:extLst>
          </p:cNvPr>
          <p:cNvSpPr>
            <a:spLocks noGrp="1"/>
          </p:cNvSpPr>
          <p:nvPr>
            <p:ph type="sldNum" sz="quarter" idx="12"/>
          </p:nvPr>
        </p:nvSpPr>
        <p:spPr/>
        <p:txBody>
          <a:bodyPr/>
          <a:lstStyle/>
          <a:p>
            <a:fld id="{FA50095E-8C38-405C-9F17-E18958EBE55D}" type="slidenum">
              <a:rPr lang="zh-HK" altLang="en-US" smtClean="0"/>
              <a:t>8</a:t>
            </a:fld>
            <a:endParaRPr lang="zh-HK" altLang="en-US"/>
          </a:p>
        </p:txBody>
      </p:sp>
      <p:pic>
        <p:nvPicPr>
          <p:cNvPr id="4" name="圖片 3">
            <a:extLst>
              <a:ext uri="{FF2B5EF4-FFF2-40B4-BE49-F238E27FC236}">
                <a16:creationId xmlns:a16="http://schemas.microsoft.com/office/drawing/2014/main" id="{6E7746D9-2528-DAB2-B6DD-816F53E2A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02" y="862544"/>
            <a:ext cx="5151521" cy="2806770"/>
          </a:xfrm>
          <a:prstGeom prst="rect">
            <a:avLst/>
          </a:prstGeom>
        </p:spPr>
      </p:pic>
      <p:pic>
        <p:nvPicPr>
          <p:cNvPr id="6" name="圖片 5">
            <a:extLst>
              <a:ext uri="{FF2B5EF4-FFF2-40B4-BE49-F238E27FC236}">
                <a16:creationId xmlns:a16="http://schemas.microsoft.com/office/drawing/2014/main" id="{0F884AA5-BC5D-0655-ACFC-D00AD6553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018" y="3744251"/>
            <a:ext cx="4763327" cy="2999535"/>
          </a:xfrm>
          <a:prstGeom prst="rect">
            <a:avLst/>
          </a:prstGeom>
        </p:spPr>
      </p:pic>
      <p:pic>
        <p:nvPicPr>
          <p:cNvPr id="14" name="圖片 13">
            <a:extLst>
              <a:ext uri="{FF2B5EF4-FFF2-40B4-BE49-F238E27FC236}">
                <a16:creationId xmlns:a16="http://schemas.microsoft.com/office/drawing/2014/main" id="{00112550-E508-4E23-430D-CD368915A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542" y="3744251"/>
            <a:ext cx="4062185" cy="2794661"/>
          </a:xfrm>
          <a:prstGeom prst="rect">
            <a:avLst/>
          </a:prstGeom>
        </p:spPr>
      </p:pic>
      <p:pic>
        <p:nvPicPr>
          <p:cNvPr id="16" name="圖片 15">
            <a:extLst>
              <a:ext uri="{FF2B5EF4-FFF2-40B4-BE49-F238E27FC236}">
                <a16:creationId xmlns:a16="http://schemas.microsoft.com/office/drawing/2014/main" id="{C89E09E9-D323-706F-26EB-1C06B081D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718" y="466694"/>
            <a:ext cx="2329644" cy="4296226"/>
          </a:xfrm>
          <a:prstGeom prst="rect">
            <a:avLst/>
          </a:prstGeom>
        </p:spPr>
      </p:pic>
      <p:sp>
        <p:nvSpPr>
          <p:cNvPr id="18" name="文字方塊 17">
            <a:extLst>
              <a:ext uri="{FF2B5EF4-FFF2-40B4-BE49-F238E27FC236}">
                <a16:creationId xmlns:a16="http://schemas.microsoft.com/office/drawing/2014/main" id="{84CA8EE2-8080-219F-2C1B-1E8DC9459A53}"/>
              </a:ext>
            </a:extLst>
          </p:cNvPr>
          <p:cNvSpPr txBox="1"/>
          <p:nvPr/>
        </p:nvSpPr>
        <p:spPr>
          <a:xfrm>
            <a:off x="2619362" y="1563950"/>
            <a:ext cx="3386985" cy="923330"/>
          </a:xfrm>
          <a:prstGeom prst="rect">
            <a:avLst/>
          </a:prstGeom>
          <a:noFill/>
        </p:spPr>
        <p:txBody>
          <a:bodyPr wrap="square">
            <a:spAutoFit/>
          </a:bodyPr>
          <a:lstStyle/>
          <a:p>
            <a:r>
              <a:rPr lang="zh-TW" altLang="en-US" dirty="0"/>
              <a:t>高欄 </a:t>
            </a:r>
            <a:r>
              <a:rPr lang="en-US" altLang="zh-TW" dirty="0"/>
              <a:t>(900 – 1150mm)</a:t>
            </a:r>
            <a:r>
              <a:rPr lang="zh-TW" altLang="en-US" dirty="0"/>
              <a:t>，中欄 </a:t>
            </a:r>
          </a:p>
          <a:p>
            <a:r>
              <a:rPr lang="en-US" altLang="zh-TW" dirty="0"/>
              <a:t>(450 –600mm) </a:t>
            </a:r>
            <a:r>
              <a:rPr lang="zh-TW" altLang="en-US" dirty="0"/>
              <a:t>及踢腳板 </a:t>
            </a:r>
          </a:p>
          <a:p>
            <a:r>
              <a:rPr lang="en-US" altLang="zh-TW" dirty="0"/>
              <a:t>(200mm) </a:t>
            </a:r>
            <a:endParaRPr lang="en-US" dirty="0"/>
          </a:p>
        </p:txBody>
      </p:sp>
      <p:sp>
        <p:nvSpPr>
          <p:cNvPr id="20" name="文字方塊 19">
            <a:extLst>
              <a:ext uri="{FF2B5EF4-FFF2-40B4-BE49-F238E27FC236}">
                <a16:creationId xmlns:a16="http://schemas.microsoft.com/office/drawing/2014/main" id="{26D5927B-8D61-497F-F2E0-4AAA80CEF937}"/>
              </a:ext>
            </a:extLst>
          </p:cNvPr>
          <p:cNvSpPr txBox="1"/>
          <p:nvPr/>
        </p:nvSpPr>
        <p:spPr>
          <a:xfrm>
            <a:off x="2319717" y="252162"/>
            <a:ext cx="7125964" cy="830997"/>
          </a:xfrm>
          <a:prstGeom prst="rect">
            <a:avLst/>
          </a:prstGeom>
          <a:noFill/>
        </p:spPr>
        <p:txBody>
          <a:bodyPr wrap="square">
            <a:spAutoFit/>
          </a:bodyPr>
          <a:lstStyle/>
          <a:p>
            <a:r>
              <a:rPr lang="zh-TW" altLang="en-US" sz="2400" b="1" dirty="0"/>
              <a:t>是否已在合理可行的情況下</a:t>
            </a:r>
            <a:r>
              <a:rPr lang="en-US" altLang="zh-TW" sz="2400" b="1" dirty="0"/>
              <a:t>, </a:t>
            </a:r>
            <a:r>
              <a:rPr lang="zh-TW" altLang="en-US" sz="2400" b="1" dirty="0"/>
              <a:t>採取足夠步驟 防止工人由高處下墮 </a:t>
            </a:r>
            <a:r>
              <a:rPr lang="en-US" altLang="zh-TW" sz="2400" b="1" dirty="0"/>
              <a:t>? </a:t>
            </a:r>
            <a:endParaRPr lang="en-US" sz="2400" b="1" dirty="0"/>
          </a:p>
        </p:txBody>
      </p:sp>
      <p:sp>
        <p:nvSpPr>
          <p:cNvPr id="26" name="文字方塊 25">
            <a:extLst>
              <a:ext uri="{FF2B5EF4-FFF2-40B4-BE49-F238E27FC236}">
                <a16:creationId xmlns:a16="http://schemas.microsoft.com/office/drawing/2014/main" id="{1235C7ED-FD03-8DAA-DC7D-7216E2AA6C01}"/>
              </a:ext>
            </a:extLst>
          </p:cNvPr>
          <p:cNvSpPr txBox="1"/>
          <p:nvPr/>
        </p:nvSpPr>
        <p:spPr>
          <a:xfrm>
            <a:off x="2845837" y="3244334"/>
            <a:ext cx="3589985" cy="369332"/>
          </a:xfrm>
          <a:prstGeom prst="rect">
            <a:avLst/>
          </a:prstGeom>
          <a:noFill/>
        </p:spPr>
        <p:txBody>
          <a:bodyPr wrap="square">
            <a:spAutoFit/>
          </a:bodyPr>
          <a:lstStyle/>
          <a:p>
            <a:r>
              <a:rPr lang="zh-TW" altLang="en-US" dirty="0"/>
              <a:t>現場可否搭建合適的安全工作台？</a:t>
            </a:r>
            <a:endParaRPr lang="en-US" dirty="0"/>
          </a:p>
        </p:txBody>
      </p:sp>
      <p:sp>
        <p:nvSpPr>
          <p:cNvPr id="28" name="文字方塊 27">
            <a:extLst>
              <a:ext uri="{FF2B5EF4-FFF2-40B4-BE49-F238E27FC236}">
                <a16:creationId xmlns:a16="http://schemas.microsoft.com/office/drawing/2014/main" id="{0CB821E7-363A-5D05-A977-51D091343C7B}"/>
              </a:ext>
            </a:extLst>
          </p:cNvPr>
          <p:cNvSpPr txBox="1"/>
          <p:nvPr/>
        </p:nvSpPr>
        <p:spPr>
          <a:xfrm>
            <a:off x="9372451" y="751296"/>
            <a:ext cx="2622702" cy="369332"/>
          </a:xfrm>
          <a:prstGeom prst="rect">
            <a:avLst/>
          </a:prstGeom>
          <a:noFill/>
        </p:spPr>
        <p:txBody>
          <a:bodyPr wrap="square">
            <a:spAutoFit/>
          </a:bodyPr>
          <a:lstStyle/>
          <a:p>
            <a:r>
              <a:rPr lang="zh-TW" altLang="en-US" dirty="0"/>
              <a:t>是否可以安裝安全護欄？</a:t>
            </a:r>
            <a:endParaRPr lang="en-US" dirty="0"/>
          </a:p>
        </p:txBody>
      </p:sp>
      <p:sp>
        <p:nvSpPr>
          <p:cNvPr id="30" name="文字方塊 29">
            <a:extLst>
              <a:ext uri="{FF2B5EF4-FFF2-40B4-BE49-F238E27FC236}">
                <a16:creationId xmlns:a16="http://schemas.microsoft.com/office/drawing/2014/main" id="{AC635FD7-E319-0990-DE21-90DC60168C86}"/>
              </a:ext>
            </a:extLst>
          </p:cNvPr>
          <p:cNvSpPr txBox="1"/>
          <p:nvPr/>
        </p:nvSpPr>
        <p:spPr>
          <a:xfrm>
            <a:off x="6619821" y="3549580"/>
            <a:ext cx="3588630" cy="646331"/>
          </a:xfrm>
          <a:prstGeom prst="rect">
            <a:avLst/>
          </a:prstGeom>
          <a:noFill/>
        </p:spPr>
        <p:txBody>
          <a:bodyPr wrap="square">
            <a:spAutoFit/>
          </a:bodyPr>
          <a:lstStyle/>
          <a:p>
            <a:r>
              <a:rPr lang="zh-TW" altLang="en-US" dirty="0">
                <a:solidFill>
                  <a:schemeClr val="accent2">
                    <a:lumMod val="50000"/>
                  </a:schemeClr>
                </a:solidFill>
              </a:rPr>
              <a:t>安全防墮裝置 是否以正確使用</a:t>
            </a:r>
            <a:endParaRPr lang="en-US" altLang="zh-TW" dirty="0">
              <a:solidFill>
                <a:schemeClr val="accent2">
                  <a:lumMod val="50000"/>
                </a:schemeClr>
              </a:solidFill>
            </a:endParaRPr>
          </a:p>
          <a:p>
            <a:r>
              <a:rPr lang="zh-TW" altLang="en-US" dirty="0">
                <a:solidFill>
                  <a:schemeClr val="accent2">
                    <a:lumMod val="50000"/>
                  </a:schemeClr>
                </a:solidFill>
              </a:rPr>
              <a:t>（最後保護防線）？</a:t>
            </a:r>
            <a:endParaRPr lang="en-US" dirty="0">
              <a:solidFill>
                <a:schemeClr val="accent2">
                  <a:lumMod val="50000"/>
                </a:schemeClr>
              </a:solidFill>
            </a:endParaRPr>
          </a:p>
        </p:txBody>
      </p:sp>
    </p:spTree>
    <p:extLst>
      <p:ext uri="{BB962C8B-B14F-4D97-AF65-F5344CB8AC3E}">
        <p14:creationId xmlns:p14="http://schemas.microsoft.com/office/powerpoint/2010/main" val="274044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65872"/>
            <a:ext cx="12192000" cy="5273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 name="Title 1"/>
          <p:cNvSpPr>
            <a:spLocks noGrp="1"/>
          </p:cNvSpPr>
          <p:nvPr>
            <p:ph type="title" idx="4294967295"/>
          </p:nvPr>
        </p:nvSpPr>
        <p:spPr>
          <a:xfrm>
            <a:off x="838200" y="50199"/>
            <a:ext cx="10515600" cy="1176095"/>
          </a:xfrm>
        </p:spPr>
        <p:txBody>
          <a:bodyPr/>
          <a:lstStyle/>
          <a:p>
            <a:r>
              <a:rPr lang="zh-TW" altLang="en-US" b="1" dirty="0"/>
              <a:t>如何可以避免意外發生</a:t>
            </a:r>
            <a:endParaRPr lang="zh-HK" altLang="en-US" b="1" dirty="0"/>
          </a:p>
        </p:txBody>
      </p:sp>
      <p:pic>
        <p:nvPicPr>
          <p:cNvPr id="5" name="Content Placeholder 4"/>
          <p:cNvPicPr>
            <a:picLocks noGrp="1" noChangeAspect="1"/>
          </p:cNvPicPr>
          <p:nvPr>
            <p:ph idx="4294967295"/>
          </p:nvPr>
        </p:nvPicPr>
        <p:blipFill>
          <a:blip r:embed="rId3" cstate="email">
            <a:extLst>
              <a:ext uri="{28A0092B-C50C-407E-A947-70E740481C1C}">
                <a14:useLocalDpi xmlns:a14="http://schemas.microsoft.com/office/drawing/2010/main" val="0"/>
              </a:ext>
            </a:extLst>
          </a:blip>
          <a:stretch>
            <a:fillRect/>
          </a:stretch>
        </p:blipFill>
        <p:spPr>
          <a:xfrm>
            <a:off x="2539483" y="2289175"/>
            <a:ext cx="6956425" cy="4067175"/>
          </a:xfrm>
        </p:spPr>
      </p:pic>
      <p:sp>
        <p:nvSpPr>
          <p:cNvPr id="7" name="文字方塊 6"/>
          <p:cNvSpPr txBox="1"/>
          <p:nvPr/>
        </p:nvSpPr>
        <p:spPr>
          <a:xfrm>
            <a:off x="237957" y="2403052"/>
            <a:ext cx="405809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做足</a:t>
            </a:r>
            <a:r>
              <a:rPr kumimoji="0" lang="en-HK"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D</a:t>
            </a:r>
            <a:r>
              <a:rPr kumimoji="0" lang="zh-TW" altLang="en-HK"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問多</a:t>
            </a:r>
            <a:r>
              <a:rPr kumimoji="0" lang="en-HK"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HK" altLang="zh-TW"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lvl="0" indent="-342900">
              <a:buFont typeface="Arial" panose="020B0604020202020204" pitchFamily="34" charset="0"/>
              <a:buChar char="•"/>
              <a:defRPr/>
            </a:pPr>
            <a:r>
              <a:rPr lang="zh-TW" altLang="en-US" sz="2000" dirty="0">
                <a:solidFill>
                  <a:prstClr val="black"/>
                </a:solidFill>
                <a:latin typeface="+mn-ea"/>
              </a:rPr>
              <a:t>工程團隊可以透過</a:t>
            </a:r>
            <a:r>
              <a:rPr lang="zh-TW" altLang="en-US" sz="2000" b="1" dirty="0">
                <a:solidFill>
                  <a:prstClr val="black"/>
                </a:solidFill>
                <a:latin typeface="+mn-ea"/>
              </a:rPr>
              <a:t>日常動態風險評估</a:t>
            </a:r>
            <a:r>
              <a:rPr lang="zh-TW" altLang="en-US" sz="2000" dirty="0">
                <a:solidFill>
                  <a:prstClr val="black"/>
                </a:solidFill>
                <a:latin typeface="+mn-ea"/>
              </a:rPr>
              <a:t>，發現工作過程中產生的高空工作風險，應立即加以控制，</a:t>
            </a:r>
            <a:r>
              <a:rPr lang="zh-TW" altLang="en-US" sz="2000" b="1" dirty="0">
                <a:solidFill>
                  <a:prstClr val="black"/>
                </a:solidFill>
                <a:latin typeface="+mn-ea"/>
              </a:rPr>
              <a:t>將其危害消除</a:t>
            </a:r>
            <a:r>
              <a:rPr lang="en-US" altLang="zh-TW" sz="2000" dirty="0">
                <a:solidFill>
                  <a:prstClr val="black"/>
                </a:solidFill>
                <a:latin typeface="+mn-ea"/>
              </a:rPr>
              <a:t>?</a:t>
            </a:r>
          </a:p>
          <a:p>
            <a:pPr marL="342900" lvl="0" indent="-342900">
              <a:buFont typeface="Arial" panose="020B0604020202020204" pitchFamily="34" charset="0"/>
              <a:buChar char="•"/>
              <a:defRPr/>
            </a:pPr>
            <a:r>
              <a:rPr kumimoji="0" lang="zh-TW" altLang="en-US" sz="2000" i="0" u="none" strike="noStrike" kern="1200" cap="none" spc="0" normalizeH="0" baseline="0" noProof="0" dirty="0">
                <a:ln>
                  <a:noFill/>
                </a:ln>
                <a:solidFill>
                  <a:prstClr val="black"/>
                </a:solidFill>
                <a:effectLst/>
                <a:uLnTx/>
                <a:uFillTx/>
                <a:latin typeface="+mn-ea"/>
              </a:rPr>
              <a:t>工友日常工作時</a:t>
            </a:r>
            <a:r>
              <a:rPr lang="zh-TW" altLang="en-US" sz="2000" dirty="0">
                <a:solidFill>
                  <a:prstClr val="black"/>
                </a:solidFill>
                <a:latin typeface="+mn-ea"/>
              </a:rPr>
              <a:t>，發現有人體下墮風險時，應否向上司報告並加以處理</a:t>
            </a:r>
            <a:r>
              <a:rPr lang="en-US" altLang="zh-TW" sz="2000" dirty="0">
                <a:solidFill>
                  <a:prstClr val="black"/>
                </a:solidFill>
                <a:latin typeface="+mn-ea"/>
              </a:rPr>
              <a:t>?  </a:t>
            </a:r>
            <a:r>
              <a:rPr lang="zh-HK" altLang="en-US" sz="2000" b="1" dirty="0">
                <a:solidFill>
                  <a:prstClr val="black"/>
                </a:solidFill>
                <a:latin typeface="+mn-ea"/>
              </a:rPr>
              <a:t>工地整理</a:t>
            </a:r>
            <a:r>
              <a:rPr lang="en-US" altLang="zh-HK" sz="2000" dirty="0">
                <a:solidFill>
                  <a:prstClr val="black"/>
                </a:solidFill>
                <a:latin typeface="+mn-ea"/>
              </a:rPr>
              <a:t>?</a:t>
            </a:r>
            <a:endParaRPr kumimoji="0" lang="zh-HK" altLang="en-US" sz="2000" i="0" u="none" strike="noStrike" kern="1200" cap="none" spc="0" normalizeH="0" baseline="0" noProof="0" dirty="0">
              <a:ln>
                <a:noFill/>
              </a:ln>
              <a:solidFill>
                <a:prstClr val="black"/>
              </a:solidFill>
              <a:effectLst/>
              <a:uLnTx/>
              <a:uFillTx/>
              <a:latin typeface="+mn-ea"/>
            </a:endParaRPr>
          </a:p>
        </p:txBody>
      </p:sp>
      <p:sp>
        <p:nvSpPr>
          <p:cNvPr id="8" name="文字方塊 7"/>
          <p:cNvSpPr txBox="1"/>
          <p:nvPr/>
        </p:nvSpPr>
        <p:spPr>
          <a:xfrm>
            <a:off x="8296101" y="1508522"/>
            <a:ext cx="365794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尋求協助</a:t>
            </a:r>
            <a:endParaRPr kumimoji="0" lang="en-US"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TW" sz="2000" i="0" u="none" strike="noStrike" kern="1200" cap="none" spc="0" normalizeH="0" baseline="0" noProof="0" dirty="0">
              <a:ln>
                <a:noFill/>
              </a:ln>
              <a:solidFill>
                <a:prstClr val="black"/>
              </a:solidFill>
              <a:effectLst/>
              <a:uLnTx/>
              <a:uFillTx/>
              <a:latin typeface="+mn-ea"/>
            </a:endParaRPr>
          </a:p>
          <a:p>
            <a:pPr marL="342900" lvl="0" indent="-342900">
              <a:buFont typeface="Arial" panose="020B0604020202020204" pitchFamily="34" charset="0"/>
              <a:buChar char="•"/>
              <a:defRPr/>
            </a:pPr>
            <a:r>
              <a:rPr lang="zh-TW" altLang="en-US" sz="2000" dirty="0">
                <a:solidFill>
                  <a:prstClr val="black"/>
                </a:solidFill>
                <a:latin typeface="+mn-ea"/>
              </a:rPr>
              <a:t>在現場觀察 已確定有</a:t>
            </a:r>
            <a:r>
              <a:rPr lang="zh-TW" altLang="en-US" sz="2000" b="1" dirty="0">
                <a:solidFill>
                  <a:prstClr val="black"/>
                </a:solidFill>
                <a:latin typeface="+mn-ea"/>
              </a:rPr>
              <a:t>未處理的風險</a:t>
            </a:r>
            <a:r>
              <a:rPr lang="zh-TW" altLang="en-US" sz="2000" dirty="0">
                <a:solidFill>
                  <a:prstClr val="black"/>
                </a:solidFill>
                <a:latin typeface="+mn-ea"/>
              </a:rPr>
              <a:t>，而自己</a:t>
            </a:r>
            <a:r>
              <a:rPr lang="zh-TW" altLang="en-US" sz="2000" b="1" dirty="0">
                <a:solidFill>
                  <a:prstClr val="black"/>
                </a:solidFill>
                <a:latin typeface="+mn-ea"/>
              </a:rPr>
              <a:t>未有能力即時處理</a:t>
            </a:r>
            <a:r>
              <a:rPr lang="zh-TW" altLang="en-US" sz="2000" dirty="0">
                <a:solidFill>
                  <a:prstClr val="black"/>
                </a:solidFill>
                <a:latin typeface="+mn-ea"/>
              </a:rPr>
              <a:t>，需</a:t>
            </a:r>
            <a:r>
              <a:rPr lang="zh-TW" altLang="en-US" sz="2000" b="1" dirty="0">
                <a:solidFill>
                  <a:prstClr val="black"/>
                </a:solidFill>
                <a:latin typeface="+mn-ea"/>
              </a:rPr>
              <a:t>立即停止工作</a:t>
            </a:r>
            <a:r>
              <a:rPr lang="zh-TW" altLang="en-US" sz="2000" dirty="0">
                <a:solidFill>
                  <a:prstClr val="black"/>
                </a:solidFill>
                <a:latin typeface="+mn-ea"/>
              </a:rPr>
              <a:t>，向上司匯報尋求協助 。</a:t>
            </a:r>
            <a:endParaRPr lang="en-US" altLang="zh-TW" sz="2000" dirty="0">
              <a:solidFill>
                <a:prstClr val="black"/>
              </a:solidFill>
              <a:latin typeface="+mn-ea"/>
            </a:endParaRPr>
          </a:p>
        </p:txBody>
      </p:sp>
      <p:sp>
        <p:nvSpPr>
          <p:cNvPr id="11" name="文字方塊 10"/>
          <p:cNvSpPr txBox="1"/>
          <p:nvPr/>
        </p:nvSpPr>
        <p:spPr>
          <a:xfrm>
            <a:off x="3477589" y="1489665"/>
            <a:ext cx="4399765" cy="1015663"/>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危險</a:t>
            </a:r>
            <a:endParaRPr kumimoji="0" lang="en-US" altLang="zh-TW" sz="40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endParaRPr>
          </a:p>
          <a:p>
            <a:pPr marL="342900" lvl="0" indent="-342900" algn="ctr">
              <a:buFont typeface="Arial" panose="020B0604020202020204" pitchFamily="34" charset="0"/>
              <a:buChar char="•"/>
              <a:defRPr/>
            </a:pPr>
            <a:r>
              <a:rPr lang="zh-TW" altLang="en-US" sz="2000" b="1" dirty="0">
                <a:solidFill>
                  <a:srgbClr val="FF0000"/>
                </a:solidFill>
                <a:ea typeface="新細明體" panose="02020500000000000000" pitchFamily="18" charset="-120"/>
              </a:rPr>
              <a:t>人體下墮 </a:t>
            </a:r>
            <a:r>
              <a:rPr lang="en-US" altLang="zh-TW" sz="2000" b="1" dirty="0">
                <a:solidFill>
                  <a:srgbClr val="FF0000"/>
                </a:solidFill>
                <a:ea typeface="新細明體" panose="02020500000000000000" pitchFamily="18" charset="-120"/>
              </a:rPr>
              <a:t>(</a:t>
            </a:r>
            <a:r>
              <a:rPr lang="zh-TW" altLang="en-US" sz="2000" b="1" dirty="0">
                <a:solidFill>
                  <a:srgbClr val="FF0000"/>
                </a:solidFill>
                <a:ea typeface="新細明體" panose="02020500000000000000" pitchFamily="18" charset="-120"/>
              </a:rPr>
              <a:t>從高處</a:t>
            </a:r>
            <a:r>
              <a:rPr lang="en-US" altLang="zh-TW" sz="2000" b="1" dirty="0">
                <a:solidFill>
                  <a:srgbClr val="FF0000"/>
                </a:solidFill>
                <a:ea typeface="新細明體" panose="02020500000000000000" pitchFamily="18" charset="-120"/>
              </a:rPr>
              <a:t>) </a:t>
            </a:r>
          </a:p>
        </p:txBody>
      </p:sp>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57" y="5724936"/>
            <a:ext cx="3745117" cy="1071549"/>
          </a:xfrm>
          <a:prstGeom prst="rect">
            <a:avLst/>
          </a:prstGeom>
        </p:spPr>
      </p:pic>
      <p:sp>
        <p:nvSpPr>
          <p:cNvPr id="13" name="文字方塊 12"/>
          <p:cNvSpPr txBox="1"/>
          <p:nvPr/>
        </p:nvSpPr>
        <p:spPr>
          <a:xfrm>
            <a:off x="8085342" y="4305717"/>
            <a:ext cx="3793715"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妥善安排</a:t>
            </a:r>
            <a:endParaRPr kumimoji="0" lang="en-US" altLang="zh-TW" sz="14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indent="-342900">
              <a:buFont typeface="Arial" panose="020B0604020202020204" pitchFamily="34" charset="0"/>
              <a:buChar char="•"/>
            </a:pPr>
            <a:r>
              <a:rPr lang="zh-TW" altLang="en-US" sz="2000" dirty="0">
                <a:solidFill>
                  <a:prstClr val="black"/>
                </a:solidFill>
                <a:latin typeface="+mn-ea"/>
              </a:rPr>
              <a:t>開工前必須進行</a:t>
            </a:r>
            <a:r>
              <a:rPr lang="zh-TW" altLang="en-US" sz="2000" b="1" dirty="0">
                <a:solidFill>
                  <a:prstClr val="black"/>
                </a:solidFill>
                <a:latin typeface="+mn-ea"/>
              </a:rPr>
              <a:t>開工前講解及檢查</a:t>
            </a:r>
            <a:r>
              <a:rPr lang="zh-TW" altLang="en-US" sz="2000" dirty="0">
                <a:solidFill>
                  <a:prstClr val="black"/>
                </a:solidFill>
                <a:latin typeface="+mn-ea"/>
              </a:rPr>
              <a:t>，確保工作環境安全，尤其是</a:t>
            </a:r>
            <a:r>
              <a:rPr lang="zh-TW" altLang="en-US" sz="2000" b="1" dirty="0">
                <a:solidFill>
                  <a:prstClr val="black"/>
                </a:solidFill>
                <a:latin typeface="+mn-ea"/>
              </a:rPr>
              <a:t>高處下墮的風險</a:t>
            </a:r>
            <a:r>
              <a:rPr lang="zh-TW" altLang="en-US" sz="2000" dirty="0">
                <a:solidFill>
                  <a:prstClr val="black"/>
                </a:solidFill>
                <a:latin typeface="+mn-ea"/>
              </a:rPr>
              <a:t>。</a:t>
            </a:r>
            <a:endParaRPr lang="en-US" altLang="zh-TW" sz="2000" dirty="0">
              <a:solidFill>
                <a:prstClr val="black"/>
              </a:solidFill>
              <a:latin typeface="+mn-ea"/>
            </a:endParaRPr>
          </a:p>
        </p:txBody>
      </p:sp>
    </p:spTree>
    <p:extLst>
      <p:ext uri="{BB962C8B-B14F-4D97-AF65-F5344CB8AC3E}">
        <p14:creationId xmlns:p14="http://schemas.microsoft.com/office/powerpoint/2010/main" val="97586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3"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IC">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29D9D2180F1645B7D5D7FDBA8B11EB" ma:contentTypeVersion="14" ma:contentTypeDescription="Create a new document." ma:contentTypeScope="" ma:versionID="7e664d09dc5bb39d3248a1ddd85674bf">
  <xsd:schema xmlns:xsd="http://www.w3.org/2001/XMLSchema" xmlns:xs="http://www.w3.org/2001/XMLSchema" xmlns:p="http://schemas.microsoft.com/office/2006/metadata/properties" xmlns:ns3="346098e1-2ed2-4512-b903-5e63e96366fd" xmlns:ns4="bc62971c-0f8e-4c48-8fe5-9602e9b68c00" targetNamespace="http://schemas.microsoft.com/office/2006/metadata/properties" ma:root="true" ma:fieldsID="45983e9620ef90374e90e23edb2081bd" ns3:_="" ns4:_="">
    <xsd:import namespace="346098e1-2ed2-4512-b903-5e63e96366fd"/>
    <xsd:import namespace="bc62971c-0f8e-4c48-8fe5-9602e9b68c0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098e1-2ed2-4512-b903-5e63e96366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62971c-0f8e-4c48-8fe5-9602e9b68c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22173F-EE47-48BB-A3DC-E7B00FE371D0}">
  <ds:schemaRefs>
    <ds:schemaRef ds:uri="http://schemas.microsoft.com/sharepoint/v3/contenttype/forms"/>
  </ds:schemaRefs>
</ds:datastoreItem>
</file>

<file path=customXml/itemProps2.xml><?xml version="1.0" encoding="utf-8"?>
<ds:datastoreItem xmlns:ds="http://schemas.openxmlformats.org/officeDocument/2006/customXml" ds:itemID="{406D6BC5-9C0F-4401-ADF3-6E4A915BCD6E}">
  <ds:schemaRefs>
    <ds:schemaRef ds:uri="http://purl.org/dc/elements/1.1/"/>
    <ds:schemaRef ds:uri="http://schemas.microsoft.com/office/2006/metadata/properties"/>
    <ds:schemaRef ds:uri="http://schemas.openxmlformats.org/package/2006/metadata/core-properties"/>
    <ds:schemaRef ds:uri="http://purl.org/dc/terms/"/>
    <ds:schemaRef ds:uri="346098e1-2ed2-4512-b903-5e63e96366fd"/>
    <ds:schemaRef ds:uri="http://schemas.microsoft.com/office/2006/documentManagement/types"/>
    <ds:schemaRef ds:uri="http://schemas.microsoft.com/office/infopath/2007/PartnerControls"/>
    <ds:schemaRef ds:uri="bc62971c-0f8e-4c48-8fe5-9602e9b68c00"/>
    <ds:schemaRef ds:uri="http://www.w3.org/XML/1998/namespace"/>
    <ds:schemaRef ds:uri="http://purl.org/dc/dcmitype/"/>
  </ds:schemaRefs>
</ds:datastoreItem>
</file>

<file path=customXml/itemProps3.xml><?xml version="1.0" encoding="utf-8"?>
<ds:datastoreItem xmlns:ds="http://schemas.openxmlformats.org/officeDocument/2006/customXml" ds:itemID="{A36E14E7-7EE3-497B-A088-0343ACD54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098e1-2ed2-4512-b903-5e63e96366fd"/>
    <ds:schemaRef ds:uri="bc62971c-0f8e-4c48-8fe5-9602e9b68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7600</TotalTime>
  <Words>1664</Words>
  <Application>Microsoft Office PowerPoint</Application>
  <PresentationFormat>寬螢幕</PresentationFormat>
  <Paragraphs>147</Paragraphs>
  <Slides>18</Slides>
  <Notes>10</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18</vt:i4>
      </vt:variant>
    </vt:vector>
  </HeadingPairs>
  <TitlesOfParts>
    <vt:vector size="29" baseType="lpstr">
      <vt:lpstr>DengXian</vt:lpstr>
      <vt:lpstr>Microsoft Jhenghei UI</vt:lpstr>
      <vt:lpstr>Microsoft YaHei Light</vt:lpstr>
      <vt:lpstr>微軟正黑體</vt:lpstr>
      <vt:lpstr>PMingLiU</vt:lpstr>
      <vt:lpstr>PMingLiU</vt:lpstr>
      <vt:lpstr>Arial</vt:lpstr>
      <vt:lpstr>Calibri</vt:lpstr>
      <vt:lpstr>Times New Roman</vt:lpstr>
      <vt:lpstr>Office 佈景主題</vt:lpstr>
      <vt:lpstr>2_Office 佈景主題</vt:lpstr>
      <vt:lpstr>《默哀會》</vt:lpstr>
      <vt:lpstr> </vt:lpstr>
      <vt:lpstr>PowerPoint 簡報</vt:lpstr>
      <vt:lpstr>反思事故發生的原因</vt:lpstr>
      <vt:lpstr>52歲地盤工 15樓墮下送院不治</vt:lpstr>
      <vt:lpstr>六旬男管工高處墮下　送院留醫逾兩周不治</vt:lpstr>
      <vt:lpstr>反思意外成因 及 制定有效預防措施 ！</vt:lpstr>
      <vt:lpstr>PowerPoint 簡報</vt:lpstr>
      <vt:lpstr>如何可以避免意外發生</vt:lpstr>
      <vt:lpstr>PowerPoint 簡報</vt:lpstr>
      <vt:lpstr>如何 對危險說不？</vt:lpstr>
      <vt:lpstr>總 結</vt:lpstr>
      <vt:lpstr>生命第一，對危險說不；人人有責、各司其職</vt:lpstr>
      <vt:lpstr>PowerPoint 簡報</vt:lpstr>
      <vt:lpstr>PowerPoint 簡報</vt:lpstr>
      <vt:lpstr>個案一 參考資料</vt:lpstr>
      <vt:lpstr>個案一參考資料</vt:lpstr>
      <vt:lpstr>個案二 參考資料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CC - Ryan Chow</dc:creator>
  <cp:lastModifiedBy>CSA - Tavia Tai</cp:lastModifiedBy>
  <cp:revision>713</cp:revision>
  <cp:lastPrinted>2022-04-07T01:21:19Z</cp:lastPrinted>
  <dcterms:created xsi:type="dcterms:W3CDTF">2020-06-12T08:00:00Z</dcterms:created>
  <dcterms:modified xsi:type="dcterms:W3CDTF">2023-04-18T04:16:54Z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0x0101001B29D9D2180F1645B7D5D7FDBA8B11EB</vt:lpwstr>
  </property>
</Properties>
</file>